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80" r:id="rId9"/>
    <p:sldId id="265" r:id="rId10"/>
    <p:sldId id="266" r:id="rId11"/>
    <p:sldId id="267" r:id="rId12"/>
    <p:sldId id="268" r:id="rId13"/>
    <p:sldId id="281" r:id="rId14"/>
    <p:sldId id="270" r:id="rId15"/>
    <p:sldId id="271" r:id="rId16"/>
    <p:sldId id="272" r:id="rId17"/>
    <p:sldId id="273" r:id="rId18"/>
    <p:sldId id="282" r:id="rId19"/>
    <p:sldId id="275" r:id="rId20"/>
    <p:sldId id="276" r:id="rId21"/>
    <p:sldId id="277" r:id="rId22"/>
    <p:sldId id="278" r:id="rId23"/>
    <p:sldId id="259" r:id="rId24"/>
    <p:sldId id="283" r:id="rId25"/>
    <p:sldId id="279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1FF"/>
    <a:srgbClr val="283541"/>
    <a:srgbClr val="1D5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9" autoAdjust="0"/>
    <p:restoredTop sz="95380" autoAdjust="0"/>
  </p:normalViewPr>
  <p:slideViewPr>
    <p:cSldViewPr snapToGrid="0" showGuides="1">
      <p:cViewPr>
        <p:scale>
          <a:sx n="75" d="100"/>
          <a:sy n="75" d="100"/>
        </p:scale>
        <p:origin x="1662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32C750E-97D8-4DE8-9296-95F2AB085D44}" type="datetimeFigureOut">
              <a:rPr lang="zh-CN" altLang="en-US" smtClean="0"/>
              <a:pPr/>
              <a:t>2018/8/31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CD5FCF2-DC25-465D-A09D-01C33BE296A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799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恒好美佳   </a:t>
            </a:r>
            <a:r>
              <a:rPr lang="en-US" altLang="zh-CN" dirty="0" smtClean="0"/>
              <a:t>https://sppt.taobao.com/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5FCF2-DC25-465D-A09D-01C33BE296A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8089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1363EE-971A-4F65-8318-703A5355E91A}" type="slidenum">
              <a:rPr lang="zh-CN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42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8A7C7BB6-EBF4-4BF9-8840-AB9BCA5511D7}" type="slidenum">
              <a:rPr lang="zh-CN" altLang="en-US" smtClean="0">
                <a:latin typeface="Calibri" panose="020F0502020204030204" pitchFamily="34" charset="0"/>
                <a:ea typeface="微软雅黑" panose="020B0503020204020204" pitchFamily="34" charset="-122"/>
              </a:rPr>
              <a:pPr/>
              <a:t>7</a:t>
            </a:fld>
            <a:endParaRPr lang="en-US" altLang="zh-CN" dirty="0" smtClean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959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恒好美佳   </a:t>
            </a:r>
            <a:r>
              <a:rPr lang="en-US" altLang="zh-CN" dirty="0" smtClean="0"/>
              <a:t>https://sppt.taobao.com/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5FCF2-DC25-465D-A09D-01C33BE296A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720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恒好美佳   </a:t>
            </a:r>
            <a:r>
              <a:rPr lang="en-US" altLang="zh-CN" dirty="0" smtClean="0"/>
              <a:t>https://sppt.taobao.com/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5FCF2-DC25-465D-A09D-01C33BE296A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94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5FCF2-DC25-465D-A09D-01C33BE296A4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61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0329-0716-4073-9747-4E2D78182F0E}" type="datetimeFigureOut">
              <a:rPr lang="zh-CN" altLang="en-US" smtClean="0"/>
              <a:pPr/>
              <a:t>2018/8/31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9C72-F4C9-4DF4-977E-3CC4023924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921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0329-0716-4073-9747-4E2D78182F0E}" type="datetimeFigureOut">
              <a:rPr lang="zh-CN" altLang="en-US" smtClean="0"/>
              <a:pPr/>
              <a:t>2018/8/31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9C72-F4C9-4DF4-977E-3CC4023924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87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0329-0716-4073-9747-4E2D78182F0E}" type="datetimeFigureOut">
              <a:rPr lang="zh-CN" altLang="en-US" smtClean="0"/>
              <a:pPr/>
              <a:t>2018/8/31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9C72-F4C9-4DF4-977E-3CC4023924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75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0329-0716-4073-9747-4E2D78182F0E}" type="datetimeFigureOut">
              <a:rPr lang="zh-CN" altLang="en-US" smtClean="0"/>
              <a:pPr/>
              <a:t>2018/8/31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9C72-F4C9-4DF4-977E-3CC4023924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78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0329-0716-4073-9747-4E2D78182F0E}" type="datetimeFigureOut">
              <a:rPr lang="zh-CN" altLang="en-US" smtClean="0"/>
              <a:pPr/>
              <a:t>2018/8/31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9C72-F4C9-4DF4-977E-3CC4023924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74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0329-0716-4073-9747-4E2D78182F0E}" type="datetimeFigureOut">
              <a:rPr lang="zh-CN" altLang="en-US" smtClean="0"/>
              <a:pPr/>
              <a:t>2018/8/31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9C72-F4C9-4DF4-977E-3CC4023924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65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0329-0716-4073-9747-4E2D78182F0E}" type="datetimeFigureOut">
              <a:rPr lang="zh-CN" altLang="en-US" smtClean="0"/>
              <a:pPr/>
              <a:t>2018/8/31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9C72-F4C9-4DF4-977E-3CC4023924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87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0329-0716-4073-9747-4E2D78182F0E}" type="datetimeFigureOut">
              <a:rPr lang="zh-CN" altLang="en-US" smtClean="0"/>
              <a:pPr/>
              <a:t>2018/8/31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9C72-F4C9-4DF4-977E-3CC4023924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75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0329-0716-4073-9747-4E2D78182F0E}" type="datetimeFigureOut">
              <a:rPr lang="zh-CN" altLang="en-US" smtClean="0"/>
              <a:pPr/>
              <a:t>2018/8/31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9C72-F4C9-4DF4-977E-3CC4023924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25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0329-0716-4073-9747-4E2D78182F0E}" type="datetimeFigureOut">
              <a:rPr lang="zh-CN" altLang="en-US" smtClean="0"/>
              <a:pPr/>
              <a:t>2018/8/31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9C72-F4C9-4DF4-977E-3CC4023924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47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0329-0716-4073-9747-4E2D78182F0E}" type="datetimeFigureOut">
              <a:rPr lang="zh-CN" altLang="en-US" smtClean="0"/>
              <a:pPr/>
              <a:t>2018/8/31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9C72-F4C9-4DF4-977E-3CC4023924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37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811F0329-0716-4073-9747-4E2D78182F0E}" type="datetimeFigureOut">
              <a:rPr lang="zh-CN" altLang="en-US" smtClean="0"/>
              <a:pPr/>
              <a:t>2018/8/31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BA3C9C72-F4C9-4DF4-977E-3CC4023924D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476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ocer.wps.cn/hezuo/details-175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矩形 239"/>
          <p:cNvSpPr/>
          <p:nvPr/>
        </p:nvSpPr>
        <p:spPr>
          <a:xfrm>
            <a:off x="0" y="6024251"/>
            <a:ext cx="12192000" cy="848360"/>
          </a:xfrm>
          <a:prstGeom prst="rect">
            <a:avLst/>
          </a:prstGeom>
          <a:solidFill>
            <a:srgbClr val="283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7" name="Freeform 6"/>
          <p:cNvSpPr>
            <a:spLocks/>
          </p:cNvSpPr>
          <p:nvPr/>
        </p:nvSpPr>
        <p:spPr bwMode="auto">
          <a:xfrm>
            <a:off x="4926013" y="3775075"/>
            <a:ext cx="1222375" cy="738188"/>
          </a:xfrm>
          <a:custGeom>
            <a:avLst/>
            <a:gdLst>
              <a:gd name="T0" fmla="*/ 16 w 93"/>
              <a:gd name="T1" fmla="*/ 19 h 56"/>
              <a:gd name="T2" fmla="*/ 19 w 93"/>
              <a:gd name="T3" fmla="*/ 19 h 56"/>
              <a:gd name="T4" fmla="*/ 32 w 93"/>
              <a:gd name="T5" fmla="*/ 11 h 56"/>
              <a:gd name="T6" fmla="*/ 33 w 93"/>
              <a:gd name="T7" fmla="*/ 11 h 56"/>
              <a:gd name="T8" fmla="*/ 45 w 93"/>
              <a:gd name="T9" fmla="*/ 0 h 56"/>
              <a:gd name="T10" fmla="*/ 58 w 93"/>
              <a:gd name="T11" fmla="*/ 9 h 56"/>
              <a:gd name="T12" fmla="*/ 61 w 93"/>
              <a:gd name="T13" fmla="*/ 9 h 56"/>
              <a:gd name="T14" fmla="*/ 74 w 93"/>
              <a:gd name="T15" fmla="*/ 19 h 56"/>
              <a:gd name="T16" fmla="*/ 80 w 93"/>
              <a:gd name="T17" fmla="*/ 18 h 56"/>
              <a:gd name="T18" fmla="*/ 93 w 93"/>
              <a:gd name="T19" fmla="*/ 29 h 56"/>
              <a:gd name="T20" fmla="*/ 81 w 93"/>
              <a:gd name="T21" fmla="*/ 42 h 56"/>
              <a:gd name="T22" fmla="*/ 79 w 93"/>
              <a:gd name="T23" fmla="*/ 42 h 56"/>
              <a:gd name="T24" fmla="*/ 68 w 93"/>
              <a:gd name="T25" fmla="*/ 51 h 56"/>
              <a:gd name="T26" fmla="*/ 63 w 93"/>
              <a:gd name="T27" fmla="*/ 50 h 56"/>
              <a:gd name="T28" fmla="*/ 48 w 93"/>
              <a:gd name="T29" fmla="*/ 56 h 56"/>
              <a:gd name="T30" fmla="*/ 31 w 93"/>
              <a:gd name="T31" fmla="*/ 48 h 56"/>
              <a:gd name="T32" fmla="*/ 23 w 93"/>
              <a:gd name="T33" fmla="*/ 51 h 56"/>
              <a:gd name="T34" fmla="*/ 11 w 93"/>
              <a:gd name="T35" fmla="*/ 44 h 56"/>
              <a:gd name="T36" fmla="*/ 0 w 93"/>
              <a:gd name="T37" fmla="*/ 32 h 56"/>
              <a:gd name="T38" fmla="*/ 16 w 93"/>
              <a:gd name="T39" fmla="*/ 19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3" h="56">
                <a:moveTo>
                  <a:pt x="16" y="19"/>
                </a:moveTo>
                <a:cubicBezTo>
                  <a:pt x="17" y="19"/>
                  <a:pt x="18" y="19"/>
                  <a:pt x="19" y="19"/>
                </a:cubicBezTo>
                <a:cubicBezTo>
                  <a:pt x="21" y="15"/>
                  <a:pt x="26" y="11"/>
                  <a:pt x="32" y="11"/>
                </a:cubicBezTo>
                <a:cubicBezTo>
                  <a:pt x="32" y="11"/>
                  <a:pt x="33" y="11"/>
                  <a:pt x="33" y="11"/>
                </a:cubicBezTo>
                <a:cubicBezTo>
                  <a:pt x="34" y="5"/>
                  <a:pt x="39" y="0"/>
                  <a:pt x="45" y="0"/>
                </a:cubicBezTo>
                <a:cubicBezTo>
                  <a:pt x="51" y="0"/>
                  <a:pt x="56" y="4"/>
                  <a:pt x="58" y="9"/>
                </a:cubicBezTo>
                <a:cubicBezTo>
                  <a:pt x="59" y="9"/>
                  <a:pt x="60" y="9"/>
                  <a:pt x="61" y="9"/>
                </a:cubicBezTo>
                <a:cubicBezTo>
                  <a:pt x="68" y="8"/>
                  <a:pt x="73" y="13"/>
                  <a:pt x="74" y="19"/>
                </a:cubicBezTo>
                <a:cubicBezTo>
                  <a:pt x="76" y="18"/>
                  <a:pt x="78" y="18"/>
                  <a:pt x="80" y="18"/>
                </a:cubicBezTo>
                <a:cubicBezTo>
                  <a:pt x="87" y="17"/>
                  <a:pt x="93" y="23"/>
                  <a:pt x="93" y="29"/>
                </a:cubicBezTo>
                <a:cubicBezTo>
                  <a:pt x="93" y="36"/>
                  <a:pt x="88" y="42"/>
                  <a:pt x="81" y="42"/>
                </a:cubicBezTo>
                <a:cubicBezTo>
                  <a:pt x="80" y="42"/>
                  <a:pt x="80" y="42"/>
                  <a:pt x="79" y="42"/>
                </a:cubicBezTo>
                <a:cubicBezTo>
                  <a:pt x="78" y="47"/>
                  <a:pt x="73" y="51"/>
                  <a:pt x="68" y="51"/>
                </a:cubicBezTo>
                <a:cubicBezTo>
                  <a:pt x="66" y="51"/>
                  <a:pt x="64" y="51"/>
                  <a:pt x="63" y="50"/>
                </a:cubicBezTo>
                <a:cubicBezTo>
                  <a:pt x="60" y="54"/>
                  <a:pt x="54" y="56"/>
                  <a:pt x="48" y="56"/>
                </a:cubicBezTo>
                <a:cubicBezTo>
                  <a:pt x="40" y="56"/>
                  <a:pt x="33" y="53"/>
                  <a:pt x="31" y="48"/>
                </a:cubicBezTo>
                <a:cubicBezTo>
                  <a:pt x="29" y="50"/>
                  <a:pt x="26" y="51"/>
                  <a:pt x="23" y="51"/>
                </a:cubicBezTo>
                <a:cubicBezTo>
                  <a:pt x="18" y="51"/>
                  <a:pt x="13" y="48"/>
                  <a:pt x="11" y="44"/>
                </a:cubicBezTo>
                <a:cubicBezTo>
                  <a:pt x="5" y="42"/>
                  <a:pt x="0" y="40"/>
                  <a:pt x="0" y="32"/>
                </a:cubicBezTo>
                <a:cubicBezTo>
                  <a:pt x="0" y="25"/>
                  <a:pt x="7" y="20"/>
                  <a:pt x="16" y="19"/>
                </a:cubicBezTo>
                <a:close/>
              </a:path>
            </a:pathLst>
          </a:cu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8" name="Freeform 7"/>
          <p:cNvSpPr>
            <a:spLocks/>
          </p:cNvSpPr>
          <p:nvPr/>
        </p:nvSpPr>
        <p:spPr bwMode="auto">
          <a:xfrm>
            <a:off x="5702301" y="3709988"/>
            <a:ext cx="433388" cy="447675"/>
          </a:xfrm>
          <a:custGeom>
            <a:avLst/>
            <a:gdLst>
              <a:gd name="T0" fmla="*/ 10 w 33"/>
              <a:gd name="T1" fmla="*/ 32 h 34"/>
              <a:gd name="T2" fmla="*/ 19 w 33"/>
              <a:gd name="T3" fmla="*/ 29 h 34"/>
              <a:gd name="T4" fmla="*/ 20 w 33"/>
              <a:gd name="T5" fmla="*/ 27 h 34"/>
              <a:gd name="T6" fmla="*/ 22 w 33"/>
              <a:gd name="T7" fmla="*/ 29 h 34"/>
              <a:gd name="T8" fmla="*/ 32 w 33"/>
              <a:gd name="T9" fmla="*/ 26 h 34"/>
              <a:gd name="T10" fmla="*/ 28 w 33"/>
              <a:gd name="T11" fmla="*/ 16 h 34"/>
              <a:gd name="T12" fmla="*/ 27 w 33"/>
              <a:gd name="T13" fmla="*/ 16 h 34"/>
              <a:gd name="T14" fmla="*/ 29 w 33"/>
              <a:gd name="T15" fmla="*/ 13 h 34"/>
              <a:gd name="T16" fmla="*/ 25 w 33"/>
              <a:gd name="T17" fmla="*/ 2 h 34"/>
              <a:gd name="T18" fmla="*/ 17 w 33"/>
              <a:gd name="T19" fmla="*/ 3 h 34"/>
              <a:gd name="T20" fmla="*/ 15 w 33"/>
              <a:gd name="T21" fmla="*/ 2 h 34"/>
              <a:gd name="T22" fmla="*/ 5 w 33"/>
              <a:gd name="T23" fmla="*/ 5 h 34"/>
              <a:gd name="T24" fmla="*/ 7 w 33"/>
              <a:gd name="T25" fmla="*/ 13 h 34"/>
              <a:gd name="T26" fmla="*/ 1 w 33"/>
              <a:gd name="T27" fmla="*/ 17 h 34"/>
              <a:gd name="T28" fmla="*/ 5 w 33"/>
              <a:gd name="T29" fmla="*/ 26 h 34"/>
              <a:gd name="T30" fmla="*/ 6 w 33"/>
              <a:gd name="T31" fmla="*/ 27 h 34"/>
              <a:gd name="T32" fmla="*/ 10 w 33"/>
              <a:gd name="T33" fmla="*/ 3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" h="34">
                <a:moveTo>
                  <a:pt x="10" y="32"/>
                </a:moveTo>
                <a:cubicBezTo>
                  <a:pt x="13" y="34"/>
                  <a:pt x="18" y="33"/>
                  <a:pt x="19" y="29"/>
                </a:cubicBezTo>
                <a:cubicBezTo>
                  <a:pt x="19" y="29"/>
                  <a:pt x="20" y="28"/>
                  <a:pt x="20" y="27"/>
                </a:cubicBezTo>
                <a:cubicBezTo>
                  <a:pt x="20" y="28"/>
                  <a:pt x="21" y="29"/>
                  <a:pt x="22" y="29"/>
                </a:cubicBezTo>
                <a:cubicBezTo>
                  <a:pt x="26" y="31"/>
                  <a:pt x="30" y="29"/>
                  <a:pt x="32" y="26"/>
                </a:cubicBezTo>
                <a:cubicBezTo>
                  <a:pt x="33" y="22"/>
                  <a:pt x="32" y="18"/>
                  <a:pt x="28" y="16"/>
                </a:cubicBezTo>
                <a:cubicBezTo>
                  <a:pt x="28" y="16"/>
                  <a:pt x="28" y="16"/>
                  <a:pt x="27" y="16"/>
                </a:cubicBezTo>
                <a:cubicBezTo>
                  <a:pt x="28" y="15"/>
                  <a:pt x="29" y="14"/>
                  <a:pt x="29" y="13"/>
                </a:cubicBezTo>
                <a:cubicBezTo>
                  <a:pt x="31" y="9"/>
                  <a:pt x="29" y="4"/>
                  <a:pt x="25" y="2"/>
                </a:cubicBezTo>
                <a:cubicBezTo>
                  <a:pt x="22" y="1"/>
                  <a:pt x="19" y="1"/>
                  <a:pt x="17" y="3"/>
                </a:cubicBezTo>
                <a:cubicBezTo>
                  <a:pt x="16" y="2"/>
                  <a:pt x="16" y="2"/>
                  <a:pt x="15" y="2"/>
                </a:cubicBezTo>
                <a:cubicBezTo>
                  <a:pt x="11" y="0"/>
                  <a:pt x="7" y="1"/>
                  <a:pt x="5" y="5"/>
                </a:cubicBezTo>
                <a:cubicBezTo>
                  <a:pt x="4" y="8"/>
                  <a:pt x="5" y="11"/>
                  <a:pt x="7" y="13"/>
                </a:cubicBezTo>
                <a:cubicBezTo>
                  <a:pt x="4" y="13"/>
                  <a:pt x="3" y="15"/>
                  <a:pt x="1" y="17"/>
                </a:cubicBezTo>
                <a:cubicBezTo>
                  <a:pt x="0" y="20"/>
                  <a:pt x="1" y="25"/>
                  <a:pt x="5" y="26"/>
                </a:cubicBezTo>
                <a:cubicBezTo>
                  <a:pt x="5" y="26"/>
                  <a:pt x="5" y="27"/>
                  <a:pt x="6" y="27"/>
                </a:cubicBezTo>
                <a:cubicBezTo>
                  <a:pt x="6" y="29"/>
                  <a:pt x="7" y="31"/>
                  <a:pt x="10" y="32"/>
                </a:cubicBezTo>
                <a:close/>
              </a:path>
            </a:pathLst>
          </a:custGeom>
          <a:solidFill>
            <a:srgbClr val="1D5A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9" name="Freeform 8"/>
          <p:cNvSpPr>
            <a:spLocks/>
          </p:cNvSpPr>
          <p:nvPr/>
        </p:nvSpPr>
        <p:spPr bwMode="auto">
          <a:xfrm>
            <a:off x="4860926" y="4170363"/>
            <a:ext cx="525463" cy="422275"/>
          </a:xfrm>
          <a:custGeom>
            <a:avLst/>
            <a:gdLst>
              <a:gd name="T0" fmla="*/ 40 w 40"/>
              <a:gd name="T1" fmla="*/ 18 h 32"/>
              <a:gd name="T2" fmla="*/ 32 w 40"/>
              <a:gd name="T3" fmla="*/ 10 h 32"/>
              <a:gd name="T4" fmla="*/ 30 w 40"/>
              <a:gd name="T5" fmla="*/ 10 h 32"/>
              <a:gd name="T6" fmla="*/ 31 w 40"/>
              <a:gd name="T7" fmla="*/ 8 h 32"/>
              <a:gd name="T8" fmla="*/ 23 w 40"/>
              <a:gd name="T9" fmla="*/ 0 h 32"/>
              <a:gd name="T10" fmla="*/ 14 w 40"/>
              <a:gd name="T11" fmla="*/ 7 h 32"/>
              <a:gd name="T12" fmla="*/ 14 w 40"/>
              <a:gd name="T13" fmla="*/ 8 h 32"/>
              <a:gd name="T14" fmla="*/ 11 w 40"/>
              <a:gd name="T15" fmla="*/ 7 h 32"/>
              <a:gd name="T16" fmla="*/ 0 w 40"/>
              <a:gd name="T17" fmla="*/ 14 h 32"/>
              <a:gd name="T18" fmla="*/ 5 w 40"/>
              <a:gd name="T19" fmla="*/ 22 h 32"/>
              <a:gd name="T20" fmla="*/ 4 w 40"/>
              <a:gd name="T21" fmla="*/ 24 h 32"/>
              <a:gd name="T22" fmla="*/ 12 w 40"/>
              <a:gd name="T23" fmla="*/ 32 h 32"/>
              <a:gd name="T24" fmla="*/ 20 w 40"/>
              <a:gd name="T25" fmla="*/ 28 h 32"/>
              <a:gd name="T26" fmla="*/ 26 w 40"/>
              <a:gd name="T27" fmla="*/ 31 h 32"/>
              <a:gd name="T28" fmla="*/ 35 w 40"/>
              <a:gd name="T29" fmla="*/ 25 h 32"/>
              <a:gd name="T30" fmla="*/ 35 w 40"/>
              <a:gd name="T31" fmla="*/ 24 h 32"/>
              <a:gd name="T32" fmla="*/ 40 w 40"/>
              <a:gd name="T33" fmla="*/ 1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" h="32">
                <a:moveTo>
                  <a:pt x="40" y="18"/>
                </a:moveTo>
                <a:cubicBezTo>
                  <a:pt x="40" y="14"/>
                  <a:pt x="36" y="11"/>
                  <a:pt x="32" y="10"/>
                </a:cubicBezTo>
                <a:cubicBezTo>
                  <a:pt x="31" y="10"/>
                  <a:pt x="31" y="10"/>
                  <a:pt x="30" y="10"/>
                </a:cubicBezTo>
                <a:cubicBezTo>
                  <a:pt x="30" y="10"/>
                  <a:pt x="31" y="9"/>
                  <a:pt x="31" y="8"/>
                </a:cubicBezTo>
                <a:cubicBezTo>
                  <a:pt x="31" y="4"/>
                  <a:pt x="28" y="0"/>
                  <a:pt x="23" y="0"/>
                </a:cubicBezTo>
                <a:cubicBezTo>
                  <a:pt x="18" y="0"/>
                  <a:pt x="14" y="3"/>
                  <a:pt x="14" y="7"/>
                </a:cubicBezTo>
                <a:cubicBezTo>
                  <a:pt x="14" y="7"/>
                  <a:pt x="14" y="7"/>
                  <a:pt x="14" y="8"/>
                </a:cubicBezTo>
                <a:cubicBezTo>
                  <a:pt x="13" y="7"/>
                  <a:pt x="12" y="7"/>
                  <a:pt x="11" y="7"/>
                </a:cubicBezTo>
                <a:cubicBezTo>
                  <a:pt x="5" y="6"/>
                  <a:pt x="1" y="10"/>
                  <a:pt x="0" y="14"/>
                </a:cubicBezTo>
                <a:cubicBezTo>
                  <a:pt x="0" y="17"/>
                  <a:pt x="2" y="20"/>
                  <a:pt x="5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8"/>
                  <a:pt x="7" y="32"/>
                  <a:pt x="12" y="32"/>
                </a:cubicBezTo>
                <a:cubicBezTo>
                  <a:pt x="16" y="32"/>
                  <a:pt x="19" y="30"/>
                  <a:pt x="20" y="28"/>
                </a:cubicBezTo>
                <a:cubicBezTo>
                  <a:pt x="21" y="30"/>
                  <a:pt x="24" y="31"/>
                  <a:pt x="26" y="31"/>
                </a:cubicBezTo>
                <a:cubicBezTo>
                  <a:pt x="31" y="32"/>
                  <a:pt x="35" y="29"/>
                  <a:pt x="35" y="25"/>
                </a:cubicBezTo>
                <a:cubicBezTo>
                  <a:pt x="35" y="24"/>
                  <a:pt x="35" y="24"/>
                  <a:pt x="35" y="24"/>
                </a:cubicBezTo>
                <a:cubicBezTo>
                  <a:pt x="38" y="23"/>
                  <a:pt x="40" y="21"/>
                  <a:pt x="40" y="18"/>
                </a:cubicBezTo>
                <a:close/>
              </a:path>
            </a:pathLst>
          </a:custGeom>
          <a:solidFill>
            <a:srgbClr val="1D5A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0" name="Freeform 9"/>
          <p:cNvSpPr>
            <a:spLocks/>
          </p:cNvSpPr>
          <p:nvPr/>
        </p:nvSpPr>
        <p:spPr bwMode="auto">
          <a:xfrm>
            <a:off x="5321301" y="4090988"/>
            <a:ext cx="157163" cy="223838"/>
          </a:xfrm>
          <a:custGeom>
            <a:avLst/>
            <a:gdLst>
              <a:gd name="T0" fmla="*/ 6 w 12"/>
              <a:gd name="T1" fmla="*/ 0 h 17"/>
              <a:gd name="T2" fmla="*/ 12 w 12"/>
              <a:gd name="T3" fmla="*/ 1 h 17"/>
              <a:gd name="T4" fmla="*/ 12 w 12"/>
              <a:gd name="T5" fmla="*/ 3 h 17"/>
              <a:gd name="T6" fmla="*/ 7 w 12"/>
              <a:gd name="T7" fmla="*/ 3 h 17"/>
              <a:gd name="T8" fmla="*/ 4 w 12"/>
              <a:gd name="T9" fmla="*/ 8 h 17"/>
              <a:gd name="T10" fmla="*/ 7 w 12"/>
              <a:gd name="T11" fmla="*/ 14 h 17"/>
              <a:gd name="T12" fmla="*/ 12 w 12"/>
              <a:gd name="T13" fmla="*/ 14 h 17"/>
              <a:gd name="T14" fmla="*/ 12 w 12"/>
              <a:gd name="T15" fmla="*/ 16 h 17"/>
              <a:gd name="T16" fmla="*/ 6 w 12"/>
              <a:gd name="T17" fmla="*/ 17 h 17"/>
              <a:gd name="T18" fmla="*/ 0 w 12"/>
              <a:gd name="T19" fmla="*/ 8 h 17"/>
              <a:gd name="T20" fmla="*/ 6 w 12"/>
              <a:gd name="T2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" h="17">
                <a:moveTo>
                  <a:pt x="6" y="0"/>
                </a:moveTo>
                <a:cubicBezTo>
                  <a:pt x="8" y="0"/>
                  <a:pt x="10" y="0"/>
                  <a:pt x="12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9" y="3"/>
                  <a:pt x="7" y="3"/>
                </a:cubicBezTo>
                <a:cubicBezTo>
                  <a:pt x="4" y="3"/>
                  <a:pt x="4" y="3"/>
                  <a:pt x="4" y="8"/>
                </a:cubicBezTo>
                <a:cubicBezTo>
                  <a:pt x="4" y="12"/>
                  <a:pt x="4" y="14"/>
                  <a:pt x="7" y="14"/>
                </a:cubicBezTo>
                <a:cubicBezTo>
                  <a:pt x="9" y="14"/>
                  <a:pt x="12" y="14"/>
                  <a:pt x="12" y="14"/>
                </a:cubicBezTo>
                <a:cubicBezTo>
                  <a:pt x="12" y="16"/>
                  <a:pt x="12" y="16"/>
                  <a:pt x="12" y="16"/>
                </a:cubicBezTo>
                <a:cubicBezTo>
                  <a:pt x="10" y="16"/>
                  <a:pt x="8" y="17"/>
                  <a:pt x="6" y="17"/>
                </a:cubicBezTo>
                <a:cubicBezTo>
                  <a:pt x="2" y="17"/>
                  <a:pt x="0" y="13"/>
                  <a:pt x="0" y="8"/>
                </a:cubicBezTo>
                <a:cubicBezTo>
                  <a:pt x="0" y="3"/>
                  <a:pt x="2" y="0"/>
                  <a:pt x="6" y="0"/>
                </a:cubicBezTo>
                <a:close/>
              </a:path>
            </a:pathLst>
          </a:custGeom>
          <a:solidFill>
            <a:srgbClr val="FFC1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1" name="Freeform 10"/>
          <p:cNvSpPr>
            <a:spLocks noEditPoints="1"/>
          </p:cNvSpPr>
          <p:nvPr/>
        </p:nvSpPr>
        <p:spPr bwMode="auto">
          <a:xfrm>
            <a:off x="5491163" y="4090988"/>
            <a:ext cx="171450" cy="223838"/>
          </a:xfrm>
          <a:custGeom>
            <a:avLst/>
            <a:gdLst>
              <a:gd name="T0" fmla="*/ 7 w 13"/>
              <a:gd name="T1" fmla="*/ 0 h 17"/>
              <a:gd name="T2" fmla="*/ 13 w 13"/>
              <a:gd name="T3" fmla="*/ 8 h 17"/>
              <a:gd name="T4" fmla="*/ 7 w 13"/>
              <a:gd name="T5" fmla="*/ 17 h 17"/>
              <a:gd name="T6" fmla="*/ 0 w 13"/>
              <a:gd name="T7" fmla="*/ 8 h 17"/>
              <a:gd name="T8" fmla="*/ 7 w 13"/>
              <a:gd name="T9" fmla="*/ 0 h 17"/>
              <a:gd name="T10" fmla="*/ 7 w 13"/>
              <a:gd name="T11" fmla="*/ 14 h 17"/>
              <a:gd name="T12" fmla="*/ 10 w 13"/>
              <a:gd name="T13" fmla="*/ 8 h 17"/>
              <a:gd name="T14" fmla="*/ 7 w 13"/>
              <a:gd name="T15" fmla="*/ 3 h 17"/>
              <a:gd name="T16" fmla="*/ 3 w 13"/>
              <a:gd name="T17" fmla="*/ 8 h 17"/>
              <a:gd name="T18" fmla="*/ 7 w 13"/>
              <a:gd name="T19" fmla="*/ 14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7">
                <a:moveTo>
                  <a:pt x="7" y="0"/>
                </a:moveTo>
                <a:cubicBezTo>
                  <a:pt x="11" y="0"/>
                  <a:pt x="13" y="1"/>
                  <a:pt x="13" y="8"/>
                </a:cubicBezTo>
                <a:cubicBezTo>
                  <a:pt x="13" y="16"/>
                  <a:pt x="11" y="17"/>
                  <a:pt x="7" y="17"/>
                </a:cubicBezTo>
                <a:cubicBezTo>
                  <a:pt x="3" y="17"/>
                  <a:pt x="0" y="16"/>
                  <a:pt x="0" y="8"/>
                </a:cubicBezTo>
                <a:cubicBezTo>
                  <a:pt x="0" y="1"/>
                  <a:pt x="3" y="0"/>
                  <a:pt x="7" y="0"/>
                </a:cubicBezTo>
                <a:close/>
                <a:moveTo>
                  <a:pt x="7" y="14"/>
                </a:moveTo>
                <a:cubicBezTo>
                  <a:pt x="9" y="14"/>
                  <a:pt x="10" y="13"/>
                  <a:pt x="10" y="8"/>
                </a:cubicBezTo>
                <a:cubicBezTo>
                  <a:pt x="10" y="3"/>
                  <a:pt x="9" y="3"/>
                  <a:pt x="7" y="3"/>
                </a:cubicBezTo>
                <a:cubicBezTo>
                  <a:pt x="4" y="3"/>
                  <a:pt x="3" y="3"/>
                  <a:pt x="3" y="8"/>
                </a:cubicBezTo>
                <a:cubicBezTo>
                  <a:pt x="3" y="13"/>
                  <a:pt x="4" y="14"/>
                  <a:pt x="7" y="14"/>
                </a:cubicBezTo>
                <a:close/>
              </a:path>
            </a:pathLst>
          </a:custGeom>
          <a:solidFill>
            <a:srgbClr val="FFC1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2" name="Freeform 11"/>
          <p:cNvSpPr>
            <a:spLocks/>
          </p:cNvSpPr>
          <p:nvPr/>
        </p:nvSpPr>
        <p:spPr bwMode="auto">
          <a:xfrm>
            <a:off x="5675313" y="4184650"/>
            <a:ext cx="92075" cy="117475"/>
          </a:xfrm>
          <a:custGeom>
            <a:avLst/>
            <a:gdLst>
              <a:gd name="T0" fmla="*/ 0 w 7"/>
              <a:gd name="T1" fmla="*/ 0 h 9"/>
              <a:gd name="T2" fmla="*/ 4 w 7"/>
              <a:gd name="T3" fmla="*/ 0 h 9"/>
              <a:gd name="T4" fmla="*/ 7 w 7"/>
              <a:gd name="T5" fmla="*/ 3 h 9"/>
              <a:gd name="T6" fmla="*/ 4 w 7"/>
              <a:gd name="T7" fmla="*/ 8 h 9"/>
              <a:gd name="T8" fmla="*/ 7 w 7"/>
              <a:gd name="T9" fmla="*/ 8 h 9"/>
              <a:gd name="T10" fmla="*/ 7 w 7"/>
              <a:gd name="T11" fmla="*/ 9 h 9"/>
              <a:gd name="T12" fmla="*/ 1 w 7"/>
              <a:gd name="T13" fmla="*/ 9 h 9"/>
              <a:gd name="T14" fmla="*/ 1 w 7"/>
              <a:gd name="T15" fmla="*/ 8 h 9"/>
              <a:gd name="T16" fmla="*/ 5 w 7"/>
              <a:gd name="T17" fmla="*/ 3 h 9"/>
              <a:gd name="T18" fmla="*/ 4 w 7"/>
              <a:gd name="T19" fmla="*/ 1 h 9"/>
              <a:gd name="T20" fmla="*/ 0 w 7"/>
              <a:gd name="T21" fmla="*/ 1 h 9"/>
              <a:gd name="T22" fmla="*/ 0 w 7"/>
              <a:gd name="T2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" h="9">
                <a:moveTo>
                  <a:pt x="0" y="0"/>
                </a:moveTo>
                <a:cubicBezTo>
                  <a:pt x="2" y="0"/>
                  <a:pt x="3" y="0"/>
                  <a:pt x="4" y="0"/>
                </a:cubicBezTo>
                <a:cubicBezTo>
                  <a:pt x="6" y="0"/>
                  <a:pt x="7" y="1"/>
                  <a:pt x="7" y="3"/>
                </a:cubicBezTo>
                <a:cubicBezTo>
                  <a:pt x="7" y="5"/>
                  <a:pt x="4" y="7"/>
                  <a:pt x="4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9"/>
                  <a:pt x="7" y="9"/>
                  <a:pt x="7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2" y="7"/>
                  <a:pt x="5" y="4"/>
                  <a:pt x="5" y="3"/>
                </a:cubicBezTo>
                <a:cubicBezTo>
                  <a:pt x="5" y="2"/>
                  <a:pt x="5" y="1"/>
                  <a:pt x="4" y="1"/>
                </a:cubicBez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1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237" name="组合 236"/>
          <p:cNvGrpSpPr/>
          <p:nvPr/>
        </p:nvGrpSpPr>
        <p:grpSpPr>
          <a:xfrm>
            <a:off x="8486776" y="4473575"/>
            <a:ext cx="2181225" cy="1093788"/>
            <a:chOff x="8486776" y="4473575"/>
            <a:chExt cx="2181225" cy="1093788"/>
          </a:xfrm>
        </p:grpSpPr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10301288" y="4960938"/>
              <a:ext cx="366713" cy="382588"/>
            </a:xfrm>
            <a:custGeom>
              <a:avLst/>
              <a:gdLst>
                <a:gd name="T0" fmla="*/ 8 w 28"/>
                <a:gd name="T1" fmla="*/ 27 h 29"/>
                <a:gd name="T2" fmla="*/ 16 w 28"/>
                <a:gd name="T3" fmla="*/ 25 h 29"/>
                <a:gd name="T4" fmla="*/ 16 w 28"/>
                <a:gd name="T5" fmla="*/ 23 h 29"/>
                <a:gd name="T6" fmla="*/ 18 w 28"/>
                <a:gd name="T7" fmla="*/ 25 h 29"/>
                <a:gd name="T8" fmla="*/ 26 w 28"/>
                <a:gd name="T9" fmla="*/ 22 h 29"/>
                <a:gd name="T10" fmla="*/ 23 w 28"/>
                <a:gd name="T11" fmla="*/ 14 h 29"/>
                <a:gd name="T12" fmla="*/ 23 w 28"/>
                <a:gd name="T13" fmla="*/ 13 h 29"/>
                <a:gd name="T14" fmla="*/ 24 w 28"/>
                <a:gd name="T15" fmla="*/ 11 h 29"/>
                <a:gd name="T16" fmla="*/ 21 w 28"/>
                <a:gd name="T17" fmla="*/ 2 h 29"/>
                <a:gd name="T18" fmla="*/ 14 w 28"/>
                <a:gd name="T19" fmla="*/ 3 h 29"/>
                <a:gd name="T20" fmla="*/ 12 w 28"/>
                <a:gd name="T21" fmla="*/ 1 h 29"/>
                <a:gd name="T22" fmla="*/ 4 w 28"/>
                <a:gd name="T23" fmla="*/ 4 h 29"/>
                <a:gd name="T24" fmla="*/ 5 w 28"/>
                <a:gd name="T25" fmla="*/ 11 h 29"/>
                <a:gd name="T26" fmla="*/ 1 w 28"/>
                <a:gd name="T27" fmla="*/ 14 h 29"/>
                <a:gd name="T28" fmla="*/ 4 w 28"/>
                <a:gd name="T29" fmla="*/ 22 h 29"/>
                <a:gd name="T30" fmla="*/ 5 w 28"/>
                <a:gd name="T31" fmla="*/ 23 h 29"/>
                <a:gd name="T32" fmla="*/ 8 w 28"/>
                <a:gd name="T3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8" y="27"/>
                  </a:moveTo>
                  <a:cubicBezTo>
                    <a:pt x="11" y="29"/>
                    <a:pt x="14" y="28"/>
                    <a:pt x="16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17" y="24"/>
                    <a:pt x="17" y="24"/>
                    <a:pt x="18" y="25"/>
                  </a:cubicBezTo>
                  <a:cubicBezTo>
                    <a:pt x="21" y="26"/>
                    <a:pt x="25" y="25"/>
                    <a:pt x="26" y="22"/>
                  </a:cubicBezTo>
                  <a:cubicBezTo>
                    <a:pt x="28" y="19"/>
                    <a:pt x="26" y="15"/>
                    <a:pt x="23" y="14"/>
                  </a:cubicBezTo>
                  <a:cubicBezTo>
                    <a:pt x="23" y="14"/>
                    <a:pt x="23" y="14"/>
                    <a:pt x="23" y="13"/>
                  </a:cubicBezTo>
                  <a:cubicBezTo>
                    <a:pt x="23" y="13"/>
                    <a:pt x="24" y="12"/>
                    <a:pt x="24" y="11"/>
                  </a:cubicBezTo>
                  <a:cubicBezTo>
                    <a:pt x="26" y="8"/>
                    <a:pt x="24" y="4"/>
                    <a:pt x="21" y="2"/>
                  </a:cubicBezTo>
                  <a:cubicBezTo>
                    <a:pt x="19" y="1"/>
                    <a:pt x="16" y="1"/>
                    <a:pt x="14" y="3"/>
                  </a:cubicBezTo>
                  <a:cubicBezTo>
                    <a:pt x="14" y="2"/>
                    <a:pt x="13" y="2"/>
                    <a:pt x="12" y="1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3" y="7"/>
                    <a:pt x="4" y="9"/>
                    <a:pt x="5" y="11"/>
                  </a:cubicBezTo>
                  <a:cubicBezTo>
                    <a:pt x="3" y="11"/>
                    <a:pt x="2" y="12"/>
                    <a:pt x="1" y="14"/>
                  </a:cubicBezTo>
                  <a:cubicBezTo>
                    <a:pt x="0" y="17"/>
                    <a:pt x="1" y="21"/>
                    <a:pt x="4" y="22"/>
                  </a:cubicBezTo>
                  <a:cubicBezTo>
                    <a:pt x="4" y="22"/>
                    <a:pt x="4" y="22"/>
                    <a:pt x="5" y="23"/>
                  </a:cubicBezTo>
                  <a:cubicBezTo>
                    <a:pt x="5" y="25"/>
                    <a:pt x="6" y="26"/>
                    <a:pt x="8" y="27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10247313" y="4684713"/>
              <a:ext cx="315913" cy="342900"/>
            </a:xfrm>
            <a:custGeom>
              <a:avLst/>
              <a:gdLst>
                <a:gd name="T0" fmla="*/ 7 w 24"/>
                <a:gd name="T1" fmla="*/ 25 h 26"/>
                <a:gd name="T2" fmla="*/ 14 w 24"/>
                <a:gd name="T3" fmla="*/ 22 h 26"/>
                <a:gd name="T4" fmla="*/ 14 w 24"/>
                <a:gd name="T5" fmla="*/ 21 h 26"/>
                <a:gd name="T6" fmla="*/ 16 w 24"/>
                <a:gd name="T7" fmla="*/ 22 h 26"/>
                <a:gd name="T8" fmla="*/ 22 w 24"/>
                <a:gd name="T9" fmla="*/ 18 h 26"/>
                <a:gd name="T10" fmla="*/ 20 w 24"/>
                <a:gd name="T11" fmla="*/ 11 h 26"/>
                <a:gd name="T12" fmla="*/ 20 w 24"/>
                <a:gd name="T13" fmla="*/ 11 h 26"/>
                <a:gd name="T14" fmla="*/ 21 w 24"/>
                <a:gd name="T15" fmla="*/ 9 h 26"/>
                <a:gd name="T16" fmla="*/ 18 w 24"/>
                <a:gd name="T17" fmla="*/ 0 h 26"/>
                <a:gd name="T18" fmla="*/ 12 w 24"/>
                <a:gd name="T19" fmla="*/ 2 h 26"/>
                <a:gd name="T20" fmla="*/ 11 w 24"/>
                <a:gd name="T21" fmla="*/ 1 h 26"/>
                <a:gd name="T22" fmla="*/ 4 w 24"/>
                <a:gd name="T23" fmla="*/ 4 h 26"/>
                <a:gd name="T24" fmla="*/ 5 w 24"/>
                <a:gd name="T25" fmla="*/ 10 h 26"/>
                <a:gd name="T26" fmla="*/ 1 w 24"/>
                <a:gd name="T27" fmla="*/ 14 h 26"/>
                <a:gd name="T28" fmla="*/ 4 w 24"/>
                <a:gd name="T29" fmla="*/ 21 h 26"/>
                <a:gd name="T30" fmla="*/ 4 w 24"/>
                <a:gd name="T31" fmla="*/ 21 h 26"/>
                <a:gd name="T32" fmla="*/ 7 w 24"/>
                <a:gd name="T3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6">
                  <a:moveTo>
                    <a:pt x="7" y="25"/>
                  </a:moveTo>
                  <a:cubicBezTo>
                    <a:pt x="9" y="26"/>
                    <a:pt x="13" y="25"/>
                    <a:pt x="14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1"/>
                    <a:pt x="15" y="21"/>
                    <a:pt x="16" y="22"/>
                  </a:cubicBezTo>
                  <a:cubicBezTo>
                    <a:pt x="18" y="23"/>
                    <a:pt x="21" y="21"/>
                    <a:pt x="22" y="18"/>
                  </a:cubicBezTo>
                  <a:cubicBezTo>
                    <a:pt x="24" y="15"/>
                    <a:pt x="23" y="12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0" y="10"/>
                    <a:pt x="21" y="9"/>
                  </a:cubicBezTo>
                  <a:cubicBezTo>
                    <a:pt x="22" y="5"/>
                    <a:pt x="21" y="2"/>
                    <a:pt x="18" y="0"/>
                  </a:cubicBezTo>
                  <a:cubicBezTo>
                    <a:pt x="16" y="0"/>
                    <a:pt x="14" y="0"/>
                    <a:pt x="12" y="2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8" y="0"/>
                    <a:pt x="5" y="1"/>
                    <a:pt x="4" y="4"/>
                  </a:cubicBezTo>
                  <a:cubicBezTo>
                    <a:pt x="3" y="6"/>
                    <a:pt x="4" y="9"/>
                    <a:pt x="5" y="10"/>
                  </a:cubicBezTo>
                  <a:cubicBezTo>
                    <a:pt x="3" y="11"/>
                    <a:pt x="2" y="12"/>
                    <a:pt x="1" y="14"/>
                  </a:cubicBezTo>
                  <a:cubicBezTo>
                    <a:pt x="0" y="17"/>
                    <a:pt x="1" y="20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3"/>
                    <a:pt x="5" y="24"/>
                    <a:pt x="7" y="25"/>
                  </a:cubicBez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10339388" y="4473575"/>
              <a:ext cx="171450" cy="144463"/>
            </a:xfrm>
            <a:custGeom>
              <a:avLst/>
              <a:gdLst>
                <a:gd name="T0" fmla="*/ 1 w 13"/>
                <a:gd name="T1" fmla="*/ 5 h 11"/>
                <a:gd name="T2" fmla="*/ 3 w 13"/>
                <a:gd name="T3" fmla="*/ 7 h 11"/>
                <a:gd name="T4" fmla="*/ 4 w 13"/>
                <a:gd name="T5" fmla="*/ 7 h 11"/>
                <a:gd name="T6" fmla="*/ 3 w 13"/>
                <a:gd name="T7" fmla="*/ 8 h 11"/>
                <a:gd name="T8" fmla="*/ 6 w 13"/>
                <a:gd name="T9" fmla="*/ 11 h 11"/>
                <a:gd name="T10" fmla="*/ 9 w 13"/>
                <a:gd name="T11" fmla="*/ 9 h 11"/>
                <a:gd name="T12" fmla="*/ 9 w 13"/>
                <a:gd name="T13" fmla="*/ 9 h 11"/>
                <a:gd name="T14" fmla="*/ 10 w 13"/>
                <a:gd name="T15" fmla="*/ 9 h 11"/>
                <a:gd name="T16" fmla="*/ 13 w 13"/>
                <a:gd name="T17" fmla="*/ 7 h 11"/>
                <a:gd name="T18" fmla="*/ 12 w 13"/>
                <a:gd name="T19" fmla="*/ 4 h 11"/>
                <a:gd name="T20" fmla="*/ 12 w 13"/>
                <a:gd name="T21" fmla="*/ 4 h 11"/>
                <a:gd name="T22" fmla="*/ 10 w 13"/>
                <a:gd name="T23" fmla="*/ 1 h 11"/>
                <a:gd name="T24" fmla="*/ 7 w 13"/>
                <a:gd name="T25" fmla="*/ 2 h 11"/>
                <a:gd name="T26" fmla="*/ 5 w 13"/>
                <a:gd name="T27" fmla="*/ 1 h 11"/>
                <a:gd name="T28" fmla="*/ 2 w 13"/>
                <a:gd name="T29" fmla="*/ 3 h 11"/>
                <a:gd name="T30" fmla="*/ 2 w 13"/>
                <a:gd name="T31" fmla="*/ 3 h 11"/>
                <a:gd name="T32" fmla="*/ 1 w 13"/>
                <a:gd name="T3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1">
                  <a:moveTo>
                    <a:pt x="1" y="5"/>
                  </a:moveTo>
                  <a:cubicBezTo>
                    <a:pt x="0" y="6"/>
                    <a:pt x="1" y="7"/>
                    <a:pt x="3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4" y="11"/>
                    <a:pt x="6" y="11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1" y="9"/>
                    <a:pt x="13" y="8"/>
                    <a:pt x="13" y="7"/>
                  </a:cubicBezTo>
                  <a:cubicBezTo>
                    <a:pt x="13" y="6"/>
                    <a:pt x="13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1" y="1"/>
                    <a:pt x="10" y="1"/>
                  </a:cubicBezTo>
                  <a:cubicBezTo>
                    <a:pt x="9" y="1"/>
                    <a:pt x="8" y="1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2" y="1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1" y="5"/>
                  </a:cubicBez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10261601" y="5368925"/>
              <a:ext cx="131763" cy="53975"/>
            </a:xfrm>
            <a:prstGeom prst="rect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auto">
            <a:xfrm>
              <a:off x="8855076" y="4921250"/>
              <a:ext cx="1314450" cy="263525"/>
            </a:xfrm>
            <a:custGeom>
              <a:avLst/>
              <a:gdLst>
                <a:gd name="T0" fmla="*/ 96 w 100"/>
                <a:gd name="T1" fmla="*/ 13 h 20"/>
                <a:gd name="T2" fmla="*/ 96 w 100"/>
                <a:gd name="T3" fmla="*/ 15 h 20"/>
                <a:gd name="T4" fmla="*/ 3 w 100"/>
                <a:gd name="T5" fmla="*/ 20 h 20"/>
                <a:gd name="T6" fmla="*/ 3 w 100"/>
                <a:gd name="T7" fmla="*/ 17 h 20"/>
                <a:gd name="T8" fmla="*/ 26 w 100"/>
                <a:gd name="T9" fmla="*/ 4 h 20"/>
                <a:gd name="T10" fmla="*/ 38 w 100"/>
                <a:gd name="T11" fmla="*/ 1 h 20"/>
                <a:gd name="T12" fmla="*/ 63 w 100"/>
                <a:gd name="T13" fmla="*/ 0 h 20"/>
                <a:gd name="T14" fmla="*/ 75 w 100"/>
                <a:gd name="T15" fmla="*/ 2 h 20"/>
                <a:gd name="T16" fmla="*/ 96 w 100"/>
                <a:gd name="T17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0">
                  <a:moveTo>
                    <a:pt x="96" y="13"/>
                  </a:moveTo>
                  <a:cubicBezTo>
                    <a:pt x="100" y="14"/>
                    <a:pt x="99" y="15"/>
                    <a:pt x="96" y="15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20"/>
                    <a:pt x="0" y="19"/>
                    <a:pt x="3" y="17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9" y="2"/>
                    <a:pt x="34" y="1"/>
                    <a:pt x="3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6" y="0"/>
                    <a:pt x="72" y="1"/>
                    <a:pt x="75" y="2"/>
                  </a:cubicBezTo>
                  <a:lnTo>
                    <a:pt x="96" y="13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8907463" y="4933950"/>
              <a:ext cx="1195388" cy="238125"/>
            </a:xfrm>
            <a:custGeom>
              <a:avLst/>
              <a:gdLst>
                <a:gd name="T0" fmla="*/ 23 w 91"/>
                <a:gd name="T1" fmla="*/ 4 h 18"/>
                <a:gd name="T2" fmla="*/ 34 w 91"/>
                <a:gd name="T3" fmla="*/ 1 h 18"/>
                <a:gd name="T4" fmla="*/ 59 w 91"/>
                <a:gd name="T5" fmla="*/ 0 h 18"/>
                <a:gd name="T6" fmla="*/ 70 w 91"/>
                <a:gd name="T7" fmla="*/ 3 h 18"/>
                <a:gd name="T8" fmla="*/ 91 w 91"/>
                <a:gd name="T9" fmla="*/ 13 h 18"/>
                <a:gd name="T10" fmla="*/ 0 w 91"/>
                <a:gd name="T11" fmla="*/ 18 h 18"/>
                <a:gd name="T12" fmla="*/ 23 w 91"/>
                <a:gd name="T1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8">
                  <a:moveTo>
                    <a:pt x="23" y="4"/>
                  </a:moveTo>
                  <a:cubicBezTo>
                    <a:pt x="25" y="3"/>
                    <a:pt x="31" y="1"/>
                    <a:pt x="34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3" y="0"/>
                    <a:pt x="68" y="1"/>
                    <a:pt x="70" y="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23" y="4"/>
                  </a:ln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9340851" y="4933950"/>
              <a:ext cx="26988" cy="263525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0" name="Rectangle 19"/>
            <p:cNvSpPr>
              <a:spLocks noChangeArrowheads="1"/>
            </p:cNvSpPr>
            <p:nvPr/>
          </p:nvSpPr>
          <p:spPr bwMode="auto">
            <a:xfrm>
              <a:off x="9748838" y="4933950"/>
              <a:ext cx="26988" cy="263525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auto">
            <a:xfrm>
              <a:off x="8486776" y="5080000"/>
              <a:ext cx="1827213" cy="407988"/>
            </a:xfrm>
            <a:custGeom>
              <a:avLst/>
              <a:gdLst>
                <a:gd name="T0" fmla="*/ 139 w 139"/>
                <a:gd name="T1" fmla="*/ 25 h 31"/>
                <a:gd name="T2" fmla="*/ 134 w 139"/>
                <a:gd name="T3" fmla="*/ 31 h 31"/>
                <a:gd name="T4" fmla="*/ 5 w 139"/>
                <a:gd name="T5" fmla="*/ 31 h 31"/>
                <a:gd name="T6" fmla="*/ 0 w 139"/>
                <a:gd name="T7" fmla="*/ 25 h 31"/>
                <a:gd name="T8" fmla="*/ 2 w 139"/>
                <a:gd name="T9" fmla="*/ 16 h 31"/>
                <a:gd name="T10" fmla="*/ 15 w 139"/>
                <a:gd name="T11" fmla="*/ 7 h 31"/>
                <a:gd name="T12" fmla="*/ 128 w 139"/>
                <a:gd name="T13" fmla="*/ 0 h 31"/>
                <a:gd name="T14" fmla="*/ 136 w 139"/>
                <a:gd name="T15" fmla="*/ 6 h 31"/>
                <a:gd name="T16" fmla="*/ 139 w 139"/>
                <a:gd name="T17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1">
                  <a:moveTo>
                    <a:pt x="139" y="25"/>
                  </a:moveTo>
                  <a:cubicBezTo>
                    <a:pt x="139" y="29"/>
                    <a:pt x="137" y="31"/>
                    <a:pt x="134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2" y="31"/>
                    <a:pt x="0" y="29"/>
                    <a:pt x="0" y="2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1"/>
                    <a:pt x="10" y="7"/>
                    <a:pt x="15" y="7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2" y="0"/>
                    <a:pt x="135" y="3"/>
                    <a:pt x="136" y="6"/>
                  </a:cubicBezTo>
                  <a:lnTo>
                    <a:pt x="139" y="25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2" name="Oval 21"/>
            <p:cNvSpPr>
              <a:spLocks noChangeArrowheads="1"/>
            </p:cNvSpPr>
            <p:nvPr/>
          </p:nvSpPr>
          <p:spPr bwMode="auto">
            <a:xfrm>
              <a:off x="8775701" y="5303838"/>
              <a:ext cx="263525" cy="263525"/>
            </a:xfrm>
            <a:prstGeom prst="ellipse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3" name="Oval 22"/>
            <p:cNvSpPr>
              <a:spLocks noChangeArrowheads="1"/>
            </p:cNvSpPr>
            <p:nvPr/>
          </p:nvSpPr>
          <p:spPr bwMode="auto">
            <a:xfrm>
              <a:off x="8829676" y="5356225"/>
              <a:ext cx="157163" cy="158750"/>
            </a:xfrm>
            <a:prstGeom prst="ellipse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4" name="Oval 23"/>
            <p:cNvSpPr>
              <a:spLocks noChangeArrowheads="1"/>
            </p:cNvSpPr>
            <p:nvPr/>
          </p:nvSpPr>
          <p:spPr bwMode="auto">
            <a:xfrm>
              <a:off x="9853613" y="5303838"/>
              <a:ext cx="263525" cy="263525"/>
            </a:xfrm>
            <a:prstGeom prst="ellipse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5" name="Oval 24"/>
            <p:cNvSpPr>
              <a:spLocks noChangeArrowheads="1"/>
            </p:cNvSpPr>
            <p:nvPr/>
          </p:nvSpPr>
          <p:spPr bwMode="auto">
            <a:xfrm>
              <a:off x="9906001" y="5356225"/>
              <a:ext cx="158750" cy="158750"/>
            </a:xfrm>
            <a:prstGeom prst="ellipse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>
              <a:off x="8513763" y="5251450"/>
              <a:ext cx="131763" cy="77788"/>
            </a:xfrm>
            <a:custGeom>
              <a:avLst/>
              <a:gdLst>
                <a:gd name="T0" fmla="*/ 10 w 10"/>
                <a:gd name="T1" fmla="*/ 0 h 6"/>
                <a:gd name="T2" fmla="*/ 1 w 10"/>
                <a:gd name="T3" fmla="*/ 0 h 6"/>
                <a:gd name="T4" fmla="*/ 0 w 10"/>
                <a:gd name="T5" fmla="*/ 3 h 6"/>
                <a:gd name="T6" fmla="*/ 0 w 10"/>
                <a:gd name="T7" fmla="*/ 6 h 6"/>
                <a:gd name="T8" fmla="*/ 10 w 10"/>
                <a:gd name="T9" fmla="*/ 6 h 6"/>
                <a:gd name="T10" fmla="*/ 10 w 1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0" y="6"/>
                    <a:pt x="10" y="6"/>
                    <a:pt x="10" y="6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7" name="Freeform 26"/>
            <p:cNvSpPr>
              <a:spLocks/>
            </p:cNvSpPr>
            <p:nvPr/>
          </p:nvSpPr>
          <p:spPr bwMode="auto">
            <a:xfrm>
              <a:off x="10169526" y="5145088"/>
              <a:ext cx="117475" cy="131763"/>
            </a:xfrm>
            <a:custGeom>
              <a:avLst/>
              <a:gdLst>
                <a:gd name="T0" fmla="*/ 7 w 9"/>
                <a:gd name="T1" fmla="*/ 0 h 10"/>
                <a:gd name="T2" fmla="*/ 0 w 9"/>
                <a:gd name="T3" fmla="*/ 0 h 10"/>
                <a:gd name="T4" fmla="*/ 0 w 9"/>
                <a:gd name="T5" fmla="*/ 10 h 10"/>
                <a:gd name="T6" fmla="*/ 9 w 9"/>
                <a:gd name="T7" fmla="*/ 10 h 10"/>
                <a:gd name="T8" fmla="*/ 8 w 9"/>
                <a:gd name="T9" fmla="*/ 1 h 10"/>
                <a:gd name="T10" fmla="*/ 7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0"/>
                  </a:cubicBez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58" name="Freeform 27"/>
          <p:cNvSpPr>
            <a:spLocks/>
          </p:cNvSpPr>
          <p:nvPr/>
        </p:nvSpPr>
        <p:spPr bwMode="auto">
          <a:xfrm>
            <a:off x="3546476" y="3603625"/>
            <a:ext cx="1012825" cy="1028700"/>
          </a:xfrm>
          <a:custGeom>
            <a:avLst/>
            <a:gdLst>
              <a:gd name="T0" fmla="*/ 61 w 77"/>
              <a:gd name="T1" fmla="*/ 14 h 78"/>
              <a:gd name="T2" fmla="*/ 41 w 77"/>
              <a:gd name="T3" fmla="*/ 19 h 78"/>
              <a:gd name="T4" fmla="*/ 17 w 77"/>
              <a:gd name="T5" fmla="*/ 39 h 78"/>
              <a:gd name="T6" fmla="*/ 12 w 77"/>
              <a:gd name="T7" fmla="*/ 56 h 78"/>
              <a:gd name="T8" fmla="*/ 21 w 77"/>
              <a:gd name="T9" fmla="*/ 66 h 78"/>
              <a:gd name="T10" fmla="*/ 48 w 77"/>
              <a:gd name="T11" fmla="*/ 66 h 78"/>
              <a:gd name="T12" fmla="*/ 65 w 77"/>
              <a:gd name="T13" fmla="*/ 58 h 78"/>
              <a:gd name="T14" fmla="*/ 64 w 77"/>
              <a:gd name="T15" fmla="*/ 40 h 78"/>
              <a:gd name="T16" fmla="*/ 61 w 77"/>
              <a:gd name="T17" fmla="*/ 1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" h="78">
                <a:moveTo>
                  <a:pt x="61" y="14"/>
                </a:moveTo>
                <a:cubicBezTo>
                  <a:pt x="55" y="10"/>
                  <a:pt x="43" y="12"/>
                  <a:pt x="41" y="19"/>
                </a:cubicBezTo>
                <a:cubicBezTo>
                  <a:pt x="26" y="0"/>
                  <a:pt x="0" y="26"/>
                  <a:pt x="17" y="39"/>
                </a:cubicBezTo>
                <a:cubicBezTo>
                  <a:pt x="10" y="38"/>
                  <a:pt x="5" y="50"/>
                  <a:pt x="12" y="56"/>
                </a:cubicBezTo>
                <a:cubicBezTo>
                  <a:pt x="8" y="64"/>
                  <a:pt x="18" y="68"/>
                  <a:pt x="21" y="66"/>
                </a:cubicBezTo>
                <a:cubicBezTo>
                  <a:pt x="24" y="77"/>
                  <a:pt x="46" y="78"/>
                  <a:pt x="48" y="66"/>
                </a:cubicBezTo>
                <a:cubicBezTo>
                  <a:pt x="56" y="65"/>
                  <a:pt x="61" y="64"/>
                  <a:pt x="65" y="58"/>
                </a:cubicBezTo>
                <a:cubicBezTo>
                  <a:pt x="71" y="49"/>
                  <a:pt x="64" y="40"/>
                  <a:pt x="64" y="40"/>
                </a:cubicBezTo>
                <a:cubicBezTo>
                  <a:pt x="64" y="40"/>
                  <a:pt x="77" y="24"/>
                  <a:pt x="61" y="14"/>
                </a:cubicBezTo>
                <a:close/>
              </a:path>
            </a:pathLst>
          </a:cu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236" name="组合 235"/>
          <p:cNvGrpSpPr/>
          <p:nvPr/>
        </p:nvGrpSpPr>
        <p:grpSpPr>
          <a:xfrm>
            <a:off x="6634163" y="3498850"/>
            <a:ext cx="2273301" cy="2108201"/>
            <a:chOff x="6634163" y="3498850"/>
            <a:chExt cx="2273301" cy="2108201"/>
          </a:xfrm>
        </p:grpSpPr>
        <p:sp>
          <p:nvSpPr>
            <p:cNvPr id="69" name="Freeform 38"/>
            <p:cNvSpPr>
              <a:spLocks/>
            </p:cNvSpPr>
            <p:nvPr/>
          </p:nvSpPr>
          <p:spPr bwMode="auto">
            <a:xfrm>
              <a:off x="6634163" y="4314825"/>
              <a:ext cx="854075" cy="949325"/>
            </a:xfrm>
            <a:custGeom>
              <a:avLst/>
              <a:gdLst>
                <a:gd name="T0" fmla="*/ 58 w 65"/>
                <a:gd name="T1" fmla="*/ 36 h 72"/>
                <a:gd name="T2" fmla="*/ 62 w 65"/>
                <a:gd name="T3" fmla="*/ 23 h 72"/>
                <a:gd name="T4" fmla="*/ 52 w 65"/>
                <a:gd name="T5" fmla="*/ 19 h 72"/>
                <a:gd name="T6" fmla="*/ 48 w 65"/>
                <a:gd name="T7" fmla="*/ 7 h 72"/>
                <a:gd name="T8" fmla="*/ 35 w 65"/>
                <a:gd name="T9" fmla="*/ 8 h 72"/>
                <a:gd name="T10" fmla="*/ 13 w 65"/>
                <a:gd name="T11" fmla="*/ 20 h 72"/>
                <a:gd name="T12" fmla="*/ 12 w 65"/>
                <a:gd name="T13" fmla="*/ 47 h 72"/>
                <a:gd name="T14" fmla="*/ 10 w 65"/>
                <a:gd name="T15" fmla="*/ 58 h 72"/>
                <a:gd name="T16" fmla="*/ 25 w 65"/>
                <a:gd name="T17" fmla="*/ 65 h 72"/>
                <a:gd name="T18" fmla="*/ 29 w 65"/>
                <a:gd name="T19" fmla="*/ 69 h 72"/>
                <a:gd name="T20" fmla="*/ 37 w 65"/>
                <a:gd name="T21" fmla="*/ 70 h 72"/>
                <a:gd name="T22" fmla="*/ 47 w 65"/>
                <a:gd name="T23" fmla="*/ 69 h 72"/>
                <a:gd name="T24" fmla="*/ 53 w 65"/>
                <a:gd name="T25" fmla="*/ 60 h 72"/>
                <a:gd name="T26" fmla="*/ 63 w 65"/>
                <a:gd name="T27" fmla="*/ 46 h 72"/>
                <a:gd name="T28" fmla="*/ 58 w 65"/>
                <a:gd name="T29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72">
                  <a:moveTo>
                    <a:pt x="58" y="36"/>
                  </a:moveTo>
                  <a:cubicBezTo>
                    <a:pt x="61" y="32"/>
                    <a:pt x="65" y="28"/>
                    <a:pt x="62" y="23"/>
                  </a:cubicBezTo>
                  <a:cubicBezTo>
                    <a:pt x="60" y="20"/>
                    <a:pt x="56" y="19"/>
                    <a:pt x="52" y="19"/>
                  </a:cubicBezTo>
                  <a:cubicBezTo>
                    <a:pt x="53" y="15"/>
                    <a:pt x="52" y="10"/>
                    <a:pt x="48" y="7"/>
                  </a:cubicBezTo>
                  <a:cubicBezTo>
                    <a:pt x="44" y="3"/>
                    <a:pt x="39" y="5"/>
                    <a:pt x="35" y="8"/>
                  </a:cubicBezTo>
                  <a:cubicBezTo>
                    <a:pt x="31" y="0"/>
                    <a:pt x="13" y="11"/>
                    <a:pt x="13" y="20"/>
                  </a:cubicBezTo>
                  <a:cubicBezTo>
                    <a:pt x="0" y="20"/>
                    <a:pt x="2" y="41"/>
                    <a:pt x="12" y="47"/>
                  </a:cubicBezTo>
                  <a:cubicBezTo>
                    <a:pt x="9" y="49"/>
                    <a:pt x="9" y="54"/>
                    <a:pt x="10" y="58"/>
                  </a:cubicBezTo>
                  <a:cubicBezTo>
                    <a:pt x="12" y="64"/>
                    <a:pt x="19" y="67"/>
                    <a:pt x="25" y="65"/>
                  </a:cubicBezTo>
                  <a:cubicBezTo>
                    <a:pt x="26" y="67"/>
                    <a:pt x="27" y="69"/>
                    <a:pt x="29" y="69"/>
                  </a:cubicBezTo>
                  <a:cubicBezTo>
                    <a:pt x="31" y="71"/>
                    <a:pt x="34" y="71"/>
                    <a:pt x="37" y="70"/>
                  </a:cubicBezTo>
                  <a:cubicBezTo>
                    <a:pt x="40" y="72"/>
                    <a:pt x="44" y="70"/>
                    <a:pt x="47" y="69"/>
                  </a:cubicBezTo>
                  <a:cubicBezTo>
                    <a:pt x="50" y="67"/>
                    <a:pt x="53" y="64"/>
                    <a:pt x="53" y="60"/>
                  </a:cubicBezTo>
                  <a:cubicBezTo>
                    <a:pt x="59" y="58"/>
                    <a:pt x="64" y="53"/>
                    <a:pt x="63" y="46"/>
                  </a:cubicBezTo>
                  <a:cubicBezTo>
                    <a:pt x="63" y="42"/>
                    <a:pt x="62" y="38"/>
                    <a:pt x="58" y="36"/>
                  </a:cubicBez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0" name="Freeform 39"/>
            <p:cNvSpPr>
              <a:spLocks/>
            </p:cNvSpPr>
            <p:nvPr/>
          </p:nvSpPr>
          <p:spPr bwMode="auto">
            <a:xfrm>
              <a:off x="6778626" y="3498850"/>
              <a:ext cx="1852613" cy="1198563"/>
            </a:xfrm>
            <a:custGeom>
              <a:avLst/>
              <a:gdLst>
                <a:gd name="T0" fmla="*/ 129 w 141"/>
                <a:gd name="T1" fmla="*/ 50 h 91"/>
                <a:gd name="T2" fmla="*/ 134 w 141"/>
                <a:gd name="T3" fmla="*/ 30 h 91"/>
                <a:gd name="T4" fmla="*/ 98 w 141"/>
                <a:gd name="T5" fmla="*/ 19 h 91"/>
                <a:gd name="T6" fmla="*/ 74 w 141"/>
                <a:gd name="T7" fmla="*/ 0 h 91"/>
                <a:gd name="T8" fmla="*/ 42 w 141"/>
                <a:gd name="T9" fmla="*/ 23 h 91"/>
                <a:gd name="T10" fmla="*/ 18 w 141"/>
                <a:gd name="T11" fmla="*/ 42 h 91"/>
                <a:gd name="T12" fmla="*/ 17 w 141"/>
                <a:gd name="T13" fmla="*/ 44 h 91"/>
                <a:gd name="T14" fmla="*/ 18 w 141"/>
                <a:gd name="T15" fmla="*/ 45 h 91"/>
                <a:gd name="T16" fmla="*/ 45 w 141"/>
                <a:gd name="T17" fmla="*/ 74 h 91"/>
                <a:gd name="T18" fmla="*/ 54 w 141"/>
                <a:gd name="T19" fmla="*/ 72 h 91"/>
                <a:gd name="T20" fmla="*/ 54 w 141"/>
                <a:gd name="T21" fmla="*/ 72 h 91"/>
                <a:gd name="T22" fmla="*/ 81 w 141"/>
                <a:gd name="T23" fmla="*/ 86 h 91"/>
                <a:gd name="T24" fmla="*/ 97 w 141"/>
                <a:gd name="T25" fmla="*/ 82 h 91"/>
                <a:gd name="T26" fmla="*/ 131 w 141"/>
                <a:gd name="T27" fmla="*/ 82 h 91"/>
                <a:gd name="T28" fmla="*/ 129 w 141"/>
                <a:gd name="T2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" h="91">
                  <a:moveTo>
                    <a:pt x="129" y="50"/>
                  </a:moveTo>
                  <a:cubicBezTo>
                    <a:pt x="137" y="47"/>
                    <a:pt x="141" y="39"/>
                    <a:pt x="134" y="30"/>
                  </a:cubicBezTo>
                  <a:cubicBezTo>
                    <a:pt x="128" y="20"/>
                    <a:pt x="110" y="15"/>
                    <a:pt x="98" y="19"/>
                  </a:cubicBezTo>
                  <a:cubicBezTo>
                    <a:pt x="102" y="9"/>
                    <a:pt x="85" y="0"/>
                    <a:pt x="74" y="0"/>
                  </a:cubicBezTo>
                  <a:cubicBezTo>
                    <a:pt x="63" y="0"/>
                    <a:pt x="47" y="11"/>
                    <a:pt x="42" y="23"/>
                  </a:cubicBezTo>
                  <a:cubicBezTo>
                    <a:pt x="34" y="13"/>
                    <a:pt x="0" y="27"/>
                    <a:pt x="18" y="42"/>
                  </a:cubicBezTo>
                  <a:cubicBezTo>
                    <a:pt x="17" y="42"/>
                    <a:pt x="17" y="43"/>
                    <a:pt x="17" y="44"/>
                  </a:cubicBezTo>
                  <a:cubicBezTo>
                    <a:pt x="17" y="44"/>
                    <a:pt x="17" y="45"/>
                    <a:pt x="18" y="45"/>
                  </a:cubicBezTo>
                  <a:cubicBezTo>
                    <a:pt x="19" y="59"/>
                    <a:pt x="33" y="72"/>
                    <a:pt x="45" y="74"/>
                  </a:cubicBezTo>
                  <a:cubicBezTo>
                    <a:pt x="48" y="75"/>
                    <a:pt x="51" y="74"/>
                    <a:pt x="54" y="72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8" y="82"/>
                    <a:pt x="72" y="85"/>
                    <a:pt x="81" y="86"/>
                  </a:cubicBezTo>
                  <a:cubicBezTo>
                    <a:pt x="87" y="86"/>
                    <a:pt x="93" y="85"/>
                    <a:pt x="97" y="82"/>
                  </a:cubicBezTo>
                  <a:cubicBezTo>
                    <a:pt x="107" y="89"/>
                    <a:pt x="122" y="91"/>
                    <a:pt x="131" y="82"/>
                  </a:cubicBezTo>
                  <a:cubicBezTo>
                    <a:pt x="141" y="73"/>
                    <a:pt x="140" y="55"/>
                    <a:pt x="129" y="50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1" name="Freeform 40"/>
            <p:cNvSpPr>
              <a:spLocks/>
            </p:cNvSpPr>
            <p:nvPr/>
          </p:nvSpPr>
          <p:spPr bwMode="auto">
            <a:xfrm>
              <a:off x="7988301" y="4157663"/>
              <a:ext cx="919163" cy="1039813"/>
            </a:xfrm>
            <a:custGeom>
              <a:avLst/>
              <a:gdLst>
                <a:gd name="T0" fmla="*/ 52 w 70"/>
                <a:gd name="T1" fmla="*/ 19 h 79"/>
                <a:gd name="T2" fmla="*/ 52 w 70"/>
                <a:gd name="T3" fmla="*/ 14 h 79"/>
                <a:gd name="T4" fmla="*/ 45 w 70"/>
                <a:gd name="T5" fmla="*/ 9 h 79"/>
                <a:gd name="T6" fmla="*/ 39 w 70"/>
                <a:gd name="T7" fmla="*/ 11 h 79"/>
                <a:gd name="T8" fmla="*/ 26 w 70"/>
                <a:gd name="T9" fmla="*/ 3 h 79"/>
                <a:gd name="T10" fmla="*/ 11 w 70"/>
                <a:gd name="T11" fmla="*/ 23 h 79"/>
                <a:gd name="T12" fmla="*/ 2 w 70"/>
                <a:gd name="T13" fmla="*/ 29 h 79"/>
                <a:gd name="T14" fmla="*/ 2 w 70"/>
                <a:gd name="T15" fmla="*/ 49 h 79"/>
                <a:gd name="T16" fmla="*/ 4 w 70"/>
                <a:gd name="T17" fmla="*/ 63 h 79"/>
                <a:gd name="T18" fmla="*/ 18 w 70"/>
                <a:gd name="T19" fmla="*/ 70 h 79"/>
                <a:gd name="T20" fmla="*/ 59 w 70"/>
                <a:gd name="T21" fmla="*/ 43 h 79"/>
                <a:gd name="T22" fmla="*/ 52 w 70"/>
                <a:gd name="T23" fmla="*/ 1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9">
                  <a:moveTo>
                    <a:pt x="52" y="19"/>
                  </a:moveTo>
                  <a:cubicBezTo>
                    <a:pt x="52" y="18"/>
                    <a:pt x="52" y="16"/>
                    <a:pt x="52" y="14"/>
                  </a:cubicBezTo>
                  <a:cubicBezTo>
                    <a:pt x="52" y="11"/>
                    <a:pt x="49" y="8"/>
                    <a:pt x="45" y="9"/>
                  </a:cubicBezTo>
                  <a:cubicBezTo>
                    <a:pt x="43" y="10"/>
                    <a:pt x="41" y="10"/>
                    <a:pt x="39" y="11"/>
                  </a:cubicBezTo>
                  <a:cubicBezTo>
                    <a:pt x="37" y="5"/>
                    <a:pt x="33" y="0"/>
                    <a:pt x="26" y="3"/>
                  </a:cubicBezTo>
                  <a:cubicBezTo>
                    <a:pt x="18" y="7"/>
                    <a:pt x="13" y="15"/>
                    <a:pt x="11" y="23"/>
                  </a:cubicBezTo>
                  <a:cubicBezTo>
                    <a:pt x="7" y="23"/>
                    <a:pt x="4" y="24"/>
                    <a:pt x="2" y="29"/>
                  </a:cubicBezTo>
                  <a:cubicBezTo>
                    <a:pt x="0" y="35"/>
                    <a:pt x="0" y="42"/>
                    <a:pt x="2" y="49"/>
                  </a:cubicBezTo>
                  <a:cubicBezTo>
                    <a:pt x="1" y="54"/>
                    <a:pt x="1" y="59"/>
                    <a:pt x="4" y="63"/>
                  </a:cubicBezTo>
                  <a:cubicBezTo>
                    <a:pt x="7" y="67"/>
                    <a:pt x="13" y="68"/>
                    <a:pt x="18" y="70"/>
                  </a:cubicBezTo>
                  <a:cubicBezTo>
                    <a:pt x="38" y="79"/>
                    <a:pt x="70" y="67"/>
                    <a:pt x="59" y="43"/>
                  </a:cubicBezTo>
                  <a:cubicBezTo>
                    <a:pt x="65" y="34"/>
                    <a:pt x="62" y="23"/>
                    <a:pt x="52" y="19"/>
                  </a:cubicBez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2" name="Freeform 41"/>
            <p:cNvSpPr>
              <a:spLocks/>
            </p:cNvSpPr>
            <p:nvPr/>
          </p:nvSpPr>
          <p:spPr bwMode="auto">
            <a:xfrm>
              <a:off x="6686551" y="3565525"/>
              <a:ext cx="1274763" cy="1539875"/>
            </a:xfrm>
            <a:custGeom>
              <a:avLst/>
              <a:gdLst>
                <a:gd name="T0" fmla="*/ 87 w 97"/>
                <a:gd name="T1" fmla="*/ 47 h 117"/>
                <a:gd name="T2" fmla="*/ 88 w 97"/>
                <a:gd name="T3" fmla="*/ 19 h 117"/>
                <a:gd name="T4" fmla="*/ 58 w 97"/>
                <a:gd name="T5" fmla="*/ 15 h 117"/>
                <a:gd name="T6" fmla="*/ 34 w 97"/>
                <a:gd name="T7" fmla="*/ 4 h 117"/>
                <a:gd name="T8" fmla="*/ 19 w 97"/>
                <a:gd name="T9" fmla="*/ 32 h 117"/>
                <a:gd name="T10" fmla="*/ 2 w 97"/>
                <a:gd name="T11" fmla="*/ 49 h 117"/>
                <a:gd name="T12" fmla="*/ 19 w 97"/>
                <a:gd name="T13" fmla="*/ 76 h 117"/>
                <a:gd name="T14" fmla="*/ 68 w 97"/>
                <a:gd name="T15" fmla="*/ 86 h 117"/>
                <a:gd name="T16" fmla="*/ 95 w 97"/>
                <a:gd name="T17" fmla="*/ 65 h 117"/>
                <a:gd name="T18" fmla="*/ 87 w 97"/>
                <a:gd name="T19" fmla="*/ 4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17">
                  <a:moveTo>
                    <a:pt x="87" y="47"/>
                  </a:moveTo>
                  <a:cubicBezTo>
                    <a:pt x="95" y="39"/>
                    <a:pt x="97" y="27"/>
                    <a:pt x="88" y="19"/>
                  </a:cubicBezTo>
                  <a:cubicBezTo>
                    <a:pt x="81" y="12"/>
                    <a:pt x="67" y="10"/>
                    <a:pt x="58" y="15"/>
                  </a:cubicBezTo>
                  <a:cubicBezTo>
                    <a:pt x="58" y="12"/>
                    <a:pt x="45" y="0"/>
                    <a:pt x="34" y="4"/>
                  </a:cubicBezTo>
                  <a:cubicBezTo>
                    <a:pt x="17" y="10"/>
                    <a:pt x="18" y="22"/>
                    <a:pt x="19" y="32"/>
                  </a:cubicBezTo>
                  <a:cubicBezTo>
                    <a:pt x="8" y="35"/>
                    <a:pt x="3" y="42"/>
                    <a:pt x="2" y="49"/>
                  </a:cubicBezTo>
                  <a:cubicBezTo>
                    <a:pt x="0" y="60"/>
                    <a:pt x="9" y="72"/>
                    <a:pt x="19" y="76"/>
                  </a:cubicBezTo>
                  <a:cubicBezTo>
                    <a:pt x="11" y="91"/>
                    <a:pt x="41" y="117"/>
                    <a:pt x="68" y="86"/>
                  </a:cubicBezTo>
                  <a:cubicBezTo>
                    <a:pt x="82" y="86"/>
                    <a:pt x="95" y="81"/>
                    <a:pt x="95" y="65"/>
                  </a:cubicBezTo>
                  <a:cubicBezTo>
                    <a:pt x="95" y="58"/>
                    <a:pt x="92" y="51"/>
                    <a:pt x="87" y="47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3" name="Rectangle 42"/>
            <p:cNvSpPr>
              <a:spLocks noChangeArrowheads="1"/>
            </p:cNvSpPr>
            <p:nvPr/>
          </p:nvSpPr>
          <p:spPr bwMode="auto">
            <a:xfrm>
              <a:off x="7186613" y="4065588"/>
              <a:ext cx="433388" cy="1541463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4" name="Rectangle 43"/>
            <p:cNvSpPr>
              <a:spLocks noChangeArrowheads="1"/>
            </p:cNvSpPr>
            <p:nvPr/>
          </p:nvSpPr>
          <p:spPr bwMode="auto">
            <a:xfrm>
              <a:off x="7226301" y="4105275"/>
              <a:ext cx="92075" cy="1047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5" name="Rectangle 44"/>
            <p:cNvSpPr>
              <a:spLocks noChangeArrowheads="1"/>
            </p:cNvSpPr>
            <p:nvPr/>
          </p:nvSpPr>
          <p:spPr bwMode="auto">
            <a:xfrm>
              <a:off x="7358063" y="4105275"/>
              <a:ext cx="92075" cy="1047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6" name="Rectangle 45"/>
            <p:cNvSpPr>
              <a:spLocks noChangeArrowheads="1"/>
            </p:cNvSpPr>
            <p:nvPr/>
          </p:nvSpPr>
          <p:spPr bwMode="auto">
            <a:xfrm>
              <a:off x="7488238" y="4105275"/>
              <a:ext cx="92075" cy="1047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7" name="Rectangle 46"/>
            <p:cNvSpPr>
              <a:spLocks noChangeArrowheads="1"/>
            </p:cNvSpPr>
            <p:nvPr/>
          </p:nvSpPr>
          <p:spPr bwMode="auto">
            <a:xfrm>
              <a:off x="7226301" y="4249738"/>
              <a:ext cx="92075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8" name="Rectangle 47"/>
            <p:cNvSpPr>
              <a:spLocks noChangeArrowheads="1"/>
            </p:cNvSpPr>
            <p:nvPr/>
          </p:nvSpPr>
          <p:spPr bwMode="auto">
            <a:xfrm>
              <a:off x="7358063" y="4249738"/>
              <a:ext cx="92075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9" name="Rectangle 48"/>
            <p:cNvSpPr>
              <a:spLocks noChangeArrowheads="1"/>
            </p:cNvSpPr>
            <p:nvPr/>
          </p:nvSpPr>
          <p:spPr bwMode="auto">
            <a:xfrm>
              <a:off x="7488238" y="4249738"/>
              <a:ext cx="92075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0" name="Rectangle 49"/>
            <p:cNvSpPr>
              <a:spLocks noChangeArrowheads="1"/>
            </p:cNvSpPr>
            <p:nvPr/>
          </p:nvSpPr>
          <p:spPr bwMode="auto">
            <a:xfrm>
              <a:off x="7226301" y="4394200"/>
              <a:ext cx="92075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1" name="Rectangle 50"/>
            <p:cNvSpPr>
              <a:spLocks noChangeArrowheads="1"/>
            </p:cNvSpPr>
            <p:nvPr/>
          </p:nvSpPr>
          <p:spPr bwMode="auto">
            <a:xfrm>
              <a:off x="7358063" y="4394200"/>
              <a:ext cx="92075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51"/>
            <p:cNvSpPr>
              <a:spLocks noChangeArrowheads="1"/>
            </p:cNvSpPr>
            <p:nvPr/>
          </p:nvSpPr>
          <p:spPr bwMode="auto">
            <a:xfrm>
              <a:off x="7488238" y="4394200"/>
              <a:ext cx="92075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52"/>
            <p:cNvSpPr>
              <a:spLocks noChangeArrowheads="1"/>
            </p:cNvSpPr>
            <p:nvPr/>
          </p:nvSpPr>
          <p:spPr bwMode="auto">
            <a:xfrm>
              <a:off x="7226301" y="4525963"/>
              <a:ext cx="92075" cy="106363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4" name="Rectangle 53"/>
            <p:cNvSpPr>
              <a:spLocks noChangeArrowheads="1"/>
            </p:cNvSpPr>
            <p:nvPr/>
          </p:nvSpPr>
          <p:spPr bwMode="auto">
            <a:xfrm>
              <a:off x="7358063" y="4525963"/>
              <a:ext cx="92075" cy="106363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5" name="Rectangle 54"/>
            <p:cNvSpPr>
              <a:spLocks noChangeArrowheads="1"/>
            </p:cNvSpPr>
            <p:nvPr/>
          </p:nvSpPr>
          <p:spPr bwMode="auto">
            <a:xfrm>
              <a:off x="7488238" y="4525963"/>
              <a:ext cx="92075" cy="106363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6" name="Rectangle 55"/>
            <p:cNvSpPr>
              <a:spLocks noChangeArrowheads="1"/>
            </p:cNvSpPr>
            <p:nvPr/>
          </p:nvSpPr>
          <p:spPr bwMode="auto">
            <a:xfrm>
              <a:off x="7226301" y="4672013"/>
              <a:ext cx="92075" cy="1047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7" name="Rectangle 56"/>
            <p:cNvSpPr>
              <a:spLocks noChangeArrowheads="1"/>
            </p:cNvSpPr>
            <p:nvPr/>
          </p:nvSpPr>
          <p:spPr bwMode="auto">
            <a:xfrm>
              <a:off x="7358063" y="4672013"/>
              <a:ext cx="92075" cy="1047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8" name="Rectangle 57"/>
            <p:cNvSpPr>
              <a:spLocks noChangeArrowheads="1"/>
            </p:cNvSpPr>
            <p:nvPr/>
          </p:nvSpPr>
          <p:spPr bwMode="auto">
            <a:xfrm>
              <a:off x="7488238" y="4672013"/>
              <a:ext cx="92075" cy="1047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58"/>
            <p:cNvSpPr>
              <a:spLocks noChangeArrowheads="1"/>
            </p:cNvSpPr>
            <p:nvPr/>
          </p:nvSpPr>
          <p:spPr bwMode="auto">
            <a:xfrm>
              <a:off x="7226301" y="4816475"/>
              <a:ext cx="92075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59"/>
            <p:cNvSpPr>
              <a:spLocks noChangeArrowheads="1"/>
            </p:cNvSpPr>
            <p:nvPr/>
          </p:nvSpPr>
          <p:spPr bwMode="auto">
            <a:xfrm>
              <a:off x="7358063" y="4816475"/>
              <a:ext cx="92075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1" name="Rectangle 60"/>
            <p:cNvSpPr>
              <a:spLocks noChangeArrowheads="1"/>
            </p:cNvSpPr>
            <p:nvPr/>
          </p:nvSpPr>
          <p:spPr bwMode="auto">
            <a:xfrm>
              <a:off x="7488238" y="4816475"/>
              <a:ext cx="92075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2" name="Rectangle 61"/>
            <p:cNvSpPr>
              <a:spLocks noChangeArrowheads="1"/>
            </p:cNvSpPr>
            <p:nvPr/>
          </p:nvSpPr>
          <p:spPr bwMode="auto">
            <a:xfrm>
              <a:off x="7226301" y="4960938"/>
              <a:ext cx="92075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3" name="Rectangle 62"/>
            <p:cNvSpPr>
              <a:spLocks noChangeArrowheads="1"/>
            </p:cNvSpPr>
            <p:nvPr/>
          </p:nvSpPr>
          <p:spPr bwMode="auto">
            <a:xfrm>
              <a:off x="7358063" y="4960938"/>
              <a:ext cx="92075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4" name="Rectangle 63"/>
            <p:cNvSpPr>
              <a:spLocks noChangeArrowheads="1"/>
            </p:cNvSpPr>
            <p:nvPr/>
          </p:nvSpPr>
          <p:spPr bwMode="auto">
            <a:xfrm>
              <a:off x="7488238" y="4960938"/>
              <a:ext cx="92075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5" name="Rectangle 64"/>
            <p:cNvSpPr>
              <a:spLocks noChangeArrowheads="1"/>
            </p:cNvSpPr>
            <p:nvPr/>
          </p:nvSpPr>
          <p:spPr bwMode="auto">
            <a:xfrm>
              <a:off x="7226301" y="5105400"/>
              <a:ext cx="92075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6" name="Rectangle 65"/>
            <p:cNvSpPr>
              <a:spLocks noChangeArrowheads="1"/>
            </p:cNvSpPr>
            <p:nvPr/>
          </p:nvSpPr>
          <p:spPr bwMode="auto">
            <a:xfrm>
              <a:off x="7358063" y="5105400"/>
              <a:ext cx="92075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7" name="Rectangle 66"/>
            <p:cNvSpPr>
              <a:spLocks noChangeArrowheads="1"/>
            </p:cNvSpPr>
            <p:nvPr/>
          </p:nvSpPr>
          <p:spPr bwMode="auto">
            <a:xfrm>
              <a:off x="7488238" y="5105400"/>
              <a:ext cx="92075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67"/>
            <p:cNvSpPr>
              <a:spLocks noChangeArrowheads="1"/>
            </p:cNvSpPr>
            <p:nvPr/>
          </p:nvSpPr>
          <p:spPr bwMode="auto">
            <a:xfrm>
              <a:off x="7226301" y="5237163"/>
              <a:ext cx="92075" cy="106363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9" name="Rectangle 68"/>
            <p:cNvSpPr>
              <a:spLocks noChangeArrowheads="1"/>
            </p:cNvSpPr>
            <p:nvPr/>
          </p:nvSpPr>
          <p:spPr bwMode="auto">
            <a:xfrm>
              <a:off x="7358063" y="5237163"/>
              <a:ext cx="92075" cy="106363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0" name="Rectangle 69"/>
            <p:cNvSpPr>
              <a:spLocks noChangeArrowheads="1"/>
            </p:cNvSpPr>
            <p:nvPr/>
          </p:nvSpPr>
          <p:spPr bwMode="auto">
            <a:xfrm>
              <a:off x="7488238" y="5237163"/>
              <a:ext cx="92075" cy="106363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1" name="Rectangle 70"/>
            <p:cNvSpPr>
              <a:spLocks noChangeArrowheads="1"/>
            </p:cNvSpPr>
            <p:nvPr/>
          </p:nvSpPr>
          <p:spPr bwMode="auto">
            <a:xfrm>
              <a:off x="7226301" y="5383213"/>
              <a:ext cx="92075" cy="1047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2" name="Rectangle 71"/>
            <p:cNvSpPr>
              <a:spLocks noChangeArrowheads="1"/>
            </p:cNvSpPr>
            <p:nvPr/>
          </p:nvSpPr>
          <p:spPr bwMode="auto">
            <a:xfrm>
              <a:off x="7358063" y="5383213"/>
              <a:ext cx="92075" cy="1047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3" name="Rectangle 72"/>
            <p:cNvSpPr>
              <a:spLocks noChangeArrowheads="1"/>
            </p:cNvSpPr>
            <p:nvPr/>
          </p:nvSpPr>
          <p:spPr bwMode="auto">
            <a:xfrm>
              <a:off x="7488238" y="5383213"/>
              <a:ext cx="92075" cy="1047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73"/>
            <p:cNvSpPr>
              <a:spLocks/>
            </p:cNvSpPr>
            <p:nvPr/>
          </p:nvSpPr>
          <p:spPr bwMode="auto">
            <a:xfrm>
              <a:off x="7883526" y="4130675"/>
              <a:ext cx="406400" cy="1476375"/>
            </a:xfrm>
            <a:custGeom>
              <a:avLst/>
              <a:gdLst>
                <a:gd name="T0" fmla="*/ 256 w 256"/>
                <a:gd name="T1" fmla="*/ 930 h 930"/>
                <a:gd name="T2" fmla="*/ 0 w 256"/>
                <a:gd name="T3" fmla="*/ 930 h 930"/>
                <a:gd name="T4" fmla="*/ 0 w 256"/>
                <a:gd name="T5" fmla="*/ 0 h 930"/>
                <a:gd name="T6" fmla="*/ 256 w 256"/>
                <a:gd name="T7" fmla="*/ 150 h 930"/>
                <a:gd name="T8" fmla="*/ 256 w 256"/>
                <a:gd name="T9" fmla="*/ 93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930">
                  <a:moveTo>
                    <a:pt x="256" y="930"/>
                  </a:moveTo>
                  <a:lnTo>
                    <a:pt x="0" y="930"/>
                  </a:lnTo>
                  <a:lnTo>
                    <a:pt x="0" y="0"/>
                  </a:lnTo>
                  <a:lnTo>
                    <a:pt x="256" y="150"/>
                  </a:lnTo>
                  <a:lnTo>
                    <a:pt x="256" y="930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74"/>
            <p:cNvSpPr>
              <a:spLocks/>
            </p:cNvSpPr>
            <p:nvPr/>
          </p:nvSpPr>
          <p:spPr bwMode="auto">
            <a:xfrm>
              <a:off x="7935913" y="3814763"/>
              <a:ext cx="301625" cy="842963"/>
            </a:xfrm>
            <a:custGeom>
              <a:avLst/>
              <a:gdLst>
                <a:gd name="T0" fmla="*/ 0 w 190"/>
                <a:gd name="T1" fmla="*/ 531 h 531"/>
                <a:gd name="T2" fmla="*/ 190 w 190"/>
                <a:gd name="T3" fmla="*/ 531 h 531"/>
                <a:gd name="T4" fmla="*/ 190 w 190"/>
                <a:gd name="T5" fmla="*/ 0 h 531"/>
                <a:gd name="T6" fmla="*/ 0 w 190"/>
                <a:gd name="T7" fmla="*/ 83 h 531"/>
                <a:gd name="T8" fmla="*/ 0 w 190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531">
                  <a:moveTo>
                    <a:pt x="0" y="531"/>
                  </a:moveTo>
                  <a:lnTo>
                    <a:pt x="190" y="531"/>
                  </a:lnTo>
                  <a:lnTo>
                    <a:pt x="190" y="0"/>
                  </a:lnTo>
                  <a:lnTo>
                    <a:pt x="0" y="83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75"/>
            <p:cNvSpPr>
              <a:spLocks noChangeArrowheads="1"/>
            </p:cNvSpPr>
            <p:nvPr/>
          </p:nvSpPr>
          <p:spPr bwMode="auto">
            <a:xfrm>
              <a:off x="7896226" y="5251450"/>
              <a:ext cx="381000" cy="52388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76"/>
            <p:cNvSpPr>
              <a:spLocks noChangeArrowheads="1"/>
            </p:cNvSpPr>
            <p:nvPr/>
          </p:nvSpPr>
          <p:spPr bwMode="auto">
            <a:xfrm>
              <a:off x="7896226" y="5172075"/>
              <a:ext cx="381000" cy="52388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77"/>
            <p:cNvSpPr>
              <a:spLocks noChangeArrowheads="1"/>
            </p:cNvSpPr>
            <p:nvPr/>
          </p:nvSpPr>
          <p:spPr bwMode="auto">
            <a:xfrm>
              <a:off x="7896226" y="5422900"/>
              <a:ext cx="381000" cy="52388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78"/>
            <p:cNvSpPr>
              <a:spLocks noChangeArrowheads="1"/>
            </p:cNvSpPr>
            <p:nvPr/>
          </p:nvSpPr>
          <p:spPr bwMode="auto">
            <a:xfrm>
              <a:off x="7896226" y="5343525"/>
              <a:ext cx="381000" cy="52388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79"/>
            <p:cNvSpPr>
              <a:spLocks noChangeArrowheads="1"/>
            </p:cNvSpPr>
            <p:nvPr/>
          </p:nvSpPr>
          <p:spPr bwMode="auto">
            <a:xfrm>
              <a:off x="7896226" y="5092700"/>
              <a:ext cx="381000" cy="52388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80"/>
            <p:cNvSpPr>
              <a:spLocks noChangeArrowheads="1"/>
            </p:cNvSpPr>
            <p:nvPr/>
          </p:nvSpPr>
          <p:spPr bwMode="auto">
            <a:xfrm>
              <a:off x="7896226" y="5000625"/>
              <a:ext cx="381000" cy="65088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2" name="Rectangle 81"/>
            <p:cNvSpPr>
              <a:spLocks noChangeArrowheads="1"/>
            </p:cNvSpPr>
            <p:nvPr/>
          </p:nvSpPr>
          <p:spPr bwMode="auto">
            <a:xfrm>
              <a:off x="7896226" y="4921250"/>
              <a:ext cx="381000" cy="52388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3" name="Rectangle 82"/>
            <p:cNvSpPr>
              <a:spLocks noChangeArrowheads="1"/>
            </p:cNvSpPr>
            <p:nvPr/>
          </p:nvSpPr>
          <p:spPr bwMode="auto">
            <a:xfrm>
              <a:off x="7896226" y="4841875"/>
              <a:ext cx="381000" cy="539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4" name="Rectangle 83"/>
            <p:cNvSpPr>
              <a:spLocks noChangeArrowheads="1"/>
            </p:cNvSpPr>
            <p:nvPr/>
          </p:nvSpPr>
          <p:spPr bwMode="auto">
            <a:xfrm>
              <a:off x="7896226" y="4764088"/>
              <a:ext cx="381000" cy="52388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5" name="Rectangle 84"/>
            <p:cNvSpPr>
              <a:spLocks noChangeArrowheads="1"/>
            </p:cNvSpPr>
            <p:nvPr/>
          </p:nvSpPr>
          <p:spPr bwMode="auto">
            <a:xfrm>
              <a:off x="7896226" y="4684713"/>
              <a:ext cx="381000" cy="52388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6" name="Rectangle 85"/>
            <p:cNvSpPr>
              <a:spLocks noChangeArrowheads="1"/>
            </p:cNvSpPr>
            <p:nvPr/>
          </p:nvSpPr>
          <p:spPr bwMode="auto">
            <a:xfrm>
              <a:off x="7896226" y="4592638"/>
              <a:ext cx="381000" cy="65088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7" name="Rectangle 86"/>
            <p:cNvSpPr>
              <a:spLocks noChangeArrowheads="1"/>
            </p:cNvSpPr>
            <p:nvPr/>
          </p:nvSpPr>
          <p:spPr bwMode="auto">
            <a:xfrm>
              <a:off x="7896226" y="4513263"/>
              <a:ext cx="381000" cy="52388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8" name="Rectangle 87"/>
            <p:cNvSpPr>
              <a:spLocks noChangeArrowheads="1"/>
            </p:cNvSpPr>
            <p:nvPr/>
          </p:nvSpPr>
          <p:spPr bwMode="auto">
            <a:xfrm>
              <a:off x="7896226" y="4433888"/>
              <a:ext cx="381000" cy="52388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9" name="Rectangle 88"/>
            <p:cNvSpPr>
              <a:spLocks noChangeArrowheads="1"/>
            </p:cNvSpPr>
            <p:nvPr/>
          </p:nvSpPr>
          <p:spPr bwMode="auto">
            <a:xfrm>
              <a:off x="7896226" y="4354513"/>
              <a:ext cx="315913" cy="539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0" name="Rectangle 89"/>
            <p:cNvSpPr>
              <a:spLocks noChangeArrowheads="1"/>
            </p:cNvSpPr>
            <p:nvPr/>
          </p:nvSpPr>
          <p:spPr bwMode="auto">
            <a:xfrm>
              <a:off x="7896226" y="4262438"/>
              <a:ext cx="315913" cy="666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1" name="Rectangle 90"/>
            <p:cNvSpPr>
              <a:spLocks noChangeArrowheads="1"/>
            </p:cNvSpPr>
            <p:nvPr/>
          </p:nvSpPr>
          <p:spPr bwMode="auto">
            <a:xfrm>
              <a:off x="7975601" y="3946525"/>
              <a:ext cx="38100" cy="39688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2" name="Rectangle 91"/>
            <p:cNvSpPr>
              <a:spLocks noChangeArrowheads="1"/>
            </p:cNvSpPr>
            <p:nvPr/>
          </p:nvSpPr>
          <p:spPr bwMode="auto">
            <a:xfrm>
              <a:off x="8027988" y="3946525"/>
              <a:ext cx="52388" cy="39688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3" name="Rectangle 92"/>
            <p:cNvSpPr>
              <a:spLocks noChangeArrowheads="1"/>
            </p:cNvSpPr>
            <p:nvPr/>
          </p:nvSpPr>
          <p:spPr bwMode="auto">
            <a:xfrm>
              <a:off x="8093076" y="3946525"/>
              <a:ext cx="52388" cy="39688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4" name="Rectangle 93"/>
            <p:cNvSpPr>
              <a:spLocks noChangeArrowheads="1"/>
            </p:cNvSpPr>
            <p:nvPr/>
          </p:nvSpPr>
          <p:spPr bwMode="auto">
            <a:xfrm>
              <a:off x="8158163" y="3946525"/>
              <a:ext cx="53975" cy="39688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5" name="Rectangle 94"/>
            <p:cNvSpPr>
              <a:spLocks noChangeArrowheads="1"/>
            </p:cNvSpPr>
            <p:nvPr/>
          </p:nvSpPr>
          <p:spPr bwMode="auto">
            <a:xfrm>
              <a:off x="7975601" y="4013200"/>
              <a:ext cx="38100" cy="52388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6" name="Rectangle 95"/>
            <p:cNvSpPr>
              <a:spLocks noChangeArrowheads="1"/>
            </p:cNvSpPr>
            <p:nvPr/>
          </p:nvSpPr>
          <p:spPr bwMode="auto">
            <a:xfrm>
              <a:off x="8027988" y="4013200"/>
              <a:ext cx="52388" cy="52388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7" name="Rectangle 96"/>
            <p:cNvSpPr>
              <a:spLocks noChangeArrowheads="1"/>
            </p:cNvSpPr>
            <p:nvPr/>
          </p:nvSpPr>
          <p:spPr bwMode="auto">
            <a:xfrm>
              <a:off x="8093076" y="4013200"/>
              <a:ext cx="52388" cy="52388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8" name="Rectangle 97"/>
            <p:cNvSpPr>
              <a:spLocks noChangeArrowheads="1"/>
            </p:cNvSpPr>
            <p:nvPr/>
          </p:nvSpPr>
          <p:spPr bwMode="auto">
            <a:xfrm>
              <a:off x="8158163" y="4013200"/>
              <a:ext cx="53975" cy="52388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9" name="Rectangle 98"/>
            <p:cNvSpPr>
              <a:spLocks noChangeArrowheads="1"/>
            </p:cNvSpPr>
            <p:nvPr/>
          </p:nvSpPr>
          <p:spPr bwMode="auto">
            <a:xfrm>
              <a:off x="7975601" y="4090988"/>
              <a:ext cx="38100" cy="539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0" name="Rectangle 99"/>
            <p:cNvSpPr>
              <a:spLocks noChangeArrowheads="1"/>
            </p:cNvSpPr>
            <p:nvPr/>
          </p:nvSpPr>
          <p:spPr bwMode="auto">
            <a:xfrm>
              <a:off x="8027988" y="4090988"/>
              <a:ext cx="52388" cy="539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1" name="Rectangle 100"/>
            <p:cNvSpPr>
              <a:spLocks noChangeArrowheads="1"/>
            </p:cNvSpPr>
            <p:nvPr/>
          </p:nvSpPr>
          <p:spPr bwMode="auto">
            <a:xfrm>
              <a:off x="8093076" y="4090988"/>
              <a:ext cx="52388" cy="539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2" name="Rectangle 101"/>
            <p:cNvSpPr>
              <a:spLocks noChangeArrowheads="1"/>
            </p:cNvSpPr>
            <p:nvPr/>
          </p:nvSpPr>
          <p:spPr bwMode="auto">
            <a:xfrm>
              <a:off x="8158163" y="4090988"/>
              <a:ext cx="53975" cy="539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3" name="Rectangle 102"/>
            <p:cNvSpPr>
              <a:spLocks noChangeArrowheads="1"/>
            </p:cNvSpPr>
            <p:nvPr/>
          </p:nvSpPr>
          <p:spPr bwMode="auto">
            <a:xfrm>
              <a:off x="7975601" y="4170363"/>
              <a:ext cx="38100" cy="52388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4" name="Rectangle 103"/>
            <p:cNvSpPr>
              <a:spLocks noChangeArrowheads="1"/>
            </p:cNvSpPr>
            <p:nvPr/>
          </p:nvSpPr>
          <p:spPr bwMode="auto">
            <a:xfrm>
              <a:off x="8027988" y="4170363"/>
              <a:ext cx="52388" cy="52388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5" name="Rectangle 104"/>
            <p:cNvSpPr>
              <a:spLocks noChangeArrowheads="1"/>
            </p:cNvSpPr>
            <p:nvPr/>
          </p:nvSpPr>
          <p:spPr bwMode="auto">
            <a:xfrm>
              <a:off x="8093076" y="4170363"/>
              <a:ext cx="52388" cy="52388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6" name="Rectangle 105"/>
            <p:cNvSpPr>
              <a:spLocks noChangeArrowheads="1"/>
            </p:cNvSpPr>
            <p:nvPr/>
          </p:nvSpPr>
          <p:spPr bwMode="auto">
            <a:xfrm>
              <a:off x="8158163" y="4170363"/>
              <a:ext cx="53975" cy="52388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7" name="Rectangle 106"/>
            <p:cNvSpPr>
              <a:spLocks noChangeArrowheads="1"/>
            </p:cNvSpPr>
            <p:nvPr/>
          </p:nvSpPr>
          <p:spPr bwMode="auto">
            <a:xfrm>
              <a:off x="7488238" y="4525963"/>
              <a:ext cx="500063" cy="1001713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8" name="Rectangle 107"/>
            <p:cNvSpPr>
              <a:spLocks noChangeArrowheads="1"/>
            </p:cNvSpPr>
            <p:nvPr/>
          </p:nvSpPr>
          <p:spPr bwMode="auto">
            <a:xfrm>
              <a:off x="7540626" y="4157663"/>
              <a:ext cx="395288" cy="395288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9" name="Rectangle 108"/>
            <p:cNvSpPr>
              <a:spLocks noChangeArrowheads="1"/>
            </p:cNvSpPr>
            <p:nvPr/>
          </p:nvSpPr>
          <p:spPr bwMode="auto">
            <a:xfrm>
              <a:off x="7580313" y="3894138"/>
              <a:ext cx="315913" cy="671513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0" name="Rectangle 109"/>
            <p:cNvSpPr>
              <a:spLocks noChangeArrowheads="1"/>
            </p:cNvSpPr>
            <p:nvPr/>
          </p:nvSpPr>
          <p:spPr bwMode="auto">
            <a:xfrm>
              <a:off x="7580313" y="4446588"/>
              <a:ext cx="79375" cy="93663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1" name="Rectangle 110"/>
            <p:cNvSpPr>
              <a:spLocks noChangeArrowheads="1"/>
            </p:cNvSpPr>
            <p:nvPr/>
          </p:nvSpPr>
          <p:spPr bwMode="auto">
            <a:xfrm>
              <a:off x="7699376" y="4446588"/>
              <a:ext cx="77788" cy="93663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2" name="Rectangle 111"/>
            <p:cNvSpPr>
              <a:spLocks noChangeArrowheads="1"/>
            </p:cNvSpPr>
            <p:nvPr/>
          </p:nvSpPr>
          <p:spPr bwMode="auto">
            <a:xfrm>
              <a:off x="7816851" y="4446588"/>
              <a:ext cx="79375" cy="93663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3" name="Rectangle 112"/>
            <p:cNvSpPr>
              <a:spLocks noChangeArrowheads="1"/>
            </p:cNvSpPr>
            <p:nvPr/>
          </p:nvSpPr>
          <p:spPr bwMode="auto">
            <a:xfrm>
              <a:off x="7580313" y="4329113"/>
              <a:ext cx="79375" cy="793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4" name="Rectangle 113"/>
            <p:cNvSpPr>
              <a:spLocks noChangeArrowheads="1"/>
            </p:cNvSpPr>
            <p:nvPr/>
          </p:nvSpPr>
          <p:spPr bwMode="auto">
            <a:xfrm>
              <a:off x="7699376" y="4329113"/>
              <a:ext cx="77788" cy="793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5" name="Rectangle 114"/>
            <p:cNvSpPr>
              <a:spLocks noChangeArrowheads="1"/>
            </p:cNvSpPr>
            <p:nvPr/>
          </p:nvSpPr>
          <p:spPr bwMode="auto">
            <a:xfrm>
              <a:off x="7816851" y="4329113"/>
              <a:ext cx="79375" cy="793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6" name="Rectangle 115"/>
            <p:cNvSpPr>
              <a:spLocks noChangeArrowheads="1"/>
            </p:cNvSpPr>
            <p:nvPr/>
          </p:nvSpPr>
          <p:spPr bwMode="auto">
            <a:xfrm>
              <a:off x="7580313" y="4197350"/>
              <a:ext cx="79375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7" name="Rectangle 116"/>
            <p:cNvSpPr>
              <a:spLocks noChangeArrowheads="1"/>
            </p:cNvSpPr>
            <p:nvPr/>
          </p:nvSpPr>
          <p:spPr bwMode="auto">
            <a:xfrm>
              <a:off x="7699376" y="4197350"/>
              <a:ext cx="77788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8" name="Rectangle 117"/>
            <p:cNvSpPr>
              <a:spLocks noChangeArrowheads="1"/>
            </p:cNvSpPr>
            <p:nvPr/>
          </p:nvSpPr>
          <p:spPr bwMode="auto">
            <a:xfrm>
              <a:off x="7816851" y="4197350"/>
              <a:ext cx="79375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9" name="Rectangle 118"/>
            <p:cNvSpPr>
              <a:spLocks noChangeArrowheads="1"/>
            </p:cNvSpPr>
            <p:nvPr/>
          </p:nvSpPr>
          <p:spPr bwMode="auto">
            <a:xfrm>
              <a:off x="7646988" y="3933825"/>
              <a:ext cx="77788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0" name="Rectangle 119"/>
            <p:cNvSpPr>
              <a:spLocks noChangeArrowheads="1"/>
            </p:cNvSpPr>
            <p:nvPr/>
          </p:nvSpPr>
          <p:spPr bwMode="auto">
            <a:xfrm>
              <a:off x="7764463" y="3933825"/>
              <a:ext cx="79375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1" name="Rectangle 120"/>
            <p:cNvSpPr>
              <a:spLocks noChangeArrowheads="1"/>
            </p:cNvSpPr>
            <p:nvPr/>
          </p:nvSpPr>
          <p:spPr bwMode="auto">
            <a:xfrm>
              <a:off x="7646988" y="4065588"/>
              <a:ext cx="77788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2" name="Rectangle 121"/>
            <p:cNvSpPr>
              <a:spLocks noChangeArrowheads="1"/>
            </p:cNvSpPr>
            <p:nvPr/>
          </p:nvSpPr>
          <p:spPr bwMode="auto">
            <a:xfrm>
              <a:off x="7764463" y="4065588"/>
              <a:ext cx="79375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3" name="Rectangle 122"/>
            <p:cNvSpPr>
              <a:spLocks noChangeArrowheads="1"/>
            </p:cNvSpPr>
            <p:nvPr/>
          </p:nvSpPr>
          <p:spPr bwMode="auto">
            <a:xfrm>
              <a:off x="7527926" y="4578350"/>
              <a:ext cx="79375" cy="93663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4" name="Rectangle 123"/>
            <p:cNvSpPr>
              <a:spLocks noChangeArrowheads="1"/>
            </p:cNvSpPr>
            <p:nvPr/>
          </p:nvSpPr>
          <p:spPr bwMode="auto">
            <a:xfrm>
              <a:off x="7646988" y="4578350"/>
              <a:ext cx="77788" cy="93663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5" name="Rectangle 124"/>
            <p:cNvSpPr>
              <a:spLocks noChangeArrowheads="1"/>
            </p:cNvSpPr>
            <p:nvPr/>
          </p:nvSpPr>
          <p:spPr bwMode="auto">
            <a:xfrm>
              <a:off x="7764463" y="4578350"/>
              <a:ext cx="79375" cy="93663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6" name="Rectangle 125"/>
            <p:cNvSpPr>
              <a:spLocks noChangeArrowheads="1"/>
            </p:cNvSpPr>
            <p:nvPr/>
          </p:nvSpPr>
          <p:spPr bwMode="auto">
            <a:xfrm>
              <a:off x="7883526" y="4578350"/>
              <a:ext cx="77788" cy="93663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7" name="Rectangle 126"/>
            <p:cNvSpPr>
              <a:spLocks noChangeArrowheads="1"/>
            </p:cNvSpPr>
            <p:nvPr/>
          </p:nvSpPr>
          <p:spPr bwMode="auto">
            <a:xfrm>
              <a:off x="7527926" y="4724400"/>
              <a:ext cx="79375" cy="793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8" name="Rectangle 127"/>
            <p:cNvSpPr>
              <a:spLocks noChangeArrowheads="1"/>
            </p:cNvSpPr>
            <p:nvPr/>
          </p:nvSpPr>
          <p:spPr bwMode="auto">
            <a:xfrm>
              <a:off x="7646988" y="4724400"/>
              <a:ext cx="77788" cy="793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9" name="Rectangle 128"/>
            <p:cNvSpPr>
              <a:spLocks noChangeArrowheads="1"/>
            </p:cNvSpPr>
            <p:nvPr/>
          </p:nvSpPr>
          <p:spPr bwMode="auto">
            <a:xfrm>
              <a:off x="7764463" y="4724400"/>
              <a:ext cx="79375" cy="793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0" name="Rectangle 129"/>
            <p:cNvSpPr>
              <a:spLocks noChangeArrowheads="1"/>
            </p:cNvSpPr>
            <p:nvPr/>
          </p:nvSpPr>
          <p:spPr bwMode="auto">
            <a:xfrm>
              <a:off x="7883526" y="4724400"/>
              <a:ext cx="77788" cy="793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1" name="Rectangle 130"/>
            <p:cNvSpPr>
              <a:spLocks noChangeArrowheads="1"/>
            </p:cNvSpPr>
            <p:nvPr/>
          </p:nvSpPr>
          <p:spPr bwMode="auto">
            <a:xfrm>
              <a:off x="7527926" y="4856163"/>
              <a:ext cx="79375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2" name="Rectangle 131"/>
            <p:cNvSpPr>
              <a:spLocks noChangeArrowheads="1"/>
            </p:cNvSpPr>
            <p:nvPr/>
          </p:nvSpPr>
          <p:spPr bwMode="auto">
            <a:xfrm>
              <a:off x="7646988" y="4856163"/>
              <a:ext cx="77788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3" name="Rectangle 132"/>
            <p:cNvSpPr>
              <a:spLocks noChangeArrowheads="1"/>
            </p:cNvSpPr>
            <p:nvPr/>
          </p:nvSpPr>
          <p:spPr bwMode="auto">
            <a:xfrm>
              <a:off x="7764463" y="4856163"/>
              <a:ext cx="79375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4" name="Rectangle 133"/>
            <p:cNvSpPr>
              <a:spLocks noChangeArrowheads="1"/>
            </p:cNvSpPr>
            <p:nvPr/>
          </p:nvSpPr>
          <p:spPr bwMode="auto">
            <a:xfrm>
              <a:off x="7883526" y="4856163"/>
              <a:ext cx="77788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5" name="Rectangle 134"/>
            <p:cNvSpPr>
              <a:spLocks noChangeArrowheads="1"/>
            </p:cNvSpPr>
            <p:nvPr/>
          </p:nvSpPr>
          <p:spPr bwMode="auto">
            <a:xfrm>
              <a:off x="7527926" y="4987925"/>
              <a:ext cx="79375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6" name="Rectangle 135"/>
            <p:cNvSpPr>
              <a:spLocks noChangeArrowheads="1"/>
            </p:cNvSpPr>
            <p:nvPr/>
          </p:nvSpPr>
          <p:spPr bwMode="auto">
            <a:xfrm>
              <a:off x="7646988" y="4987925"/>
              <a:ext cx="77788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7" name="Rectangle 136"/>
            <p:cNvSpPr>
              <a:spLocks noChangeArrowheads="1"/>
            </p:cNvSpPr>
            <p:nvPr/>
          </p:nvSpPr>
          <p:spPr bwMode="auto">
            <a:xfrm>
              <a:off x="7764463" y="4987925"/>
              <a:ext cx="79375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8" name="Rectangle 137"/>
            <p:cNvSpPr>
              <a:spLocks noChangeArrowheads="1"/>
            </p:cNvSpPr>
            <p:nvPr/>
          </p:nvSpPr>
          <p:spPr bwMode="auto">
            <a:xfrm>
              <a:off x="7883526" y="4987925"/>
              <a:ext cx="77788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9" name="Rectangle 138"/>
            <p:cNvSpPr>
              <a:spLocks noChangeArrowheads="1"/>
            </p:cNvSpPr>
            <p:nvPr/>
          </p:nvSpPr>
          <p:spPr bwMode="auto">
            <a:xfrm>
              <a:off x="7527926" y="5119688"/>
              <a:ext cx="79375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0" name="Rectangle 139"/>
            <p:cNvSpPr>
              <a:spLocks noChangeArrowheads="1"/>
            </p:cNvSpPr>
            <p:nvPr/>
          </p:nvSpPr>
          <p:spPr bwMode="auto">
            <a:xfrm>
              <a:off x="7646988" y="5119688"/>
              <a:ext cx="77788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1" name="Rectangle 140"/>
            <p:cNvSpPr>
              <a:spLocks noChangeArrowheads="1"/>
            </p:cNvSpPr>
            <p:nvPr/>
          </p:nvSpPr>
          <p:spPr bwMode="auto">
            <a:xfrm>
              <a:off x="7764463" y="5119688"/>
              <a:ext cx="79375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2" name="Rectangle 141"/>
            <p:cNvSpPr>
              <a:spLocks noChangeArrowheads="1"/>
            </p:cNvSpPr>
            <p:nvPr/>
          </p:nvSpPr>
          <p:spPr bwMode="auto">
            <a:xfrm>
              <a:off x="7883526" y="5119688"/>
              <a:ext cx="77788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3" name="Rectangle 142"/>
            <p:cNvSpPr>
              <a:spLocks noChangeArrowheads="1"/>
            </p:cNvSpPr>
            <p:nvPr/>
          </p:nvSpPr>
          <p:spPr bwMode="auto">
            <a:xfrm>
              <a:off x="7527926" y="5251450"/>
              <a:ext cx="79375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4" name="Rectangle 143"/>
            <p:cNvSpPr>
              <a:spLocks noChangeArrowheads="1"/>
            </p:cNvSpPr>
            <p:nvPr/>
          </p:nvSpPr>
          <p:spPr bwMode="auto">
            <a:xfrm>
              <a:off x="7646988" y="5251450"/>
              <a:ext cx="77788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5" name="Rectangle 144"/>
            <p:cNvSpPr>
              <a:spLocks noChangeArrowheads="1"/>
            </p:cNvSpPr>
            <p:nvPr/>
          </p:nvSpPr>
          <p:spPr bwMode="auto">
            <a:xfrm>
              <a:off x="7764463" y="5251450"/>
              <a:ext cx="79375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6" name="Rectangle 145"/>
            <p:cNvSpPr>
              <a:spLocks noChangeArrowheads="1"/>
            </p:cNvSpPr>
            <p:nvPr/>
          </p:nvSpPr>
          <p:spPr bwMode="auto">
            <a:xfrm>
              <a:off x="7883526" y="5251450"/>
              <a:ext cx="77788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7" name="Rectangle 146"/>
            <p:cNvSpPr>
              <a:spLocks noChangeArrowheads="1"/>
            </p:cNvSpPr>
            <p:nvPr/>
          </p:nvSpPr>
          <p:spPr bwMode="auto">
            <a:xfrm>
              <a:off x="7527926" y="5395913"/>
              <a:ext cx="79375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8" name="Rectangle 147"/>
            <p:cNvSpPr>
              <a:spLocks noChangeArrowheads="1"/>
            </p:cNvSpPr>
            <p:nvPr/>
          </p:nvSpPr>
          <p:spPr bwMode="auto">
            <a:xfrm>
              <a:off x="7646988" y="5395913"/>
              <a:ext cx="77788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9" name="Rectangle 148"/>
            <p:cNvSpPr>
              <a:spLocks noChangeArrowheads="1"/>
            </p:cNvSpPr>
            <p:nvPr/>
          </p:nvSpPr>
          <p:spPr bwMode="auto">
            <a:xfrm>
              <a:off x="7764463" y="5395913"/>
              <a:ext cx="79375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0" name="Rectangle 149"/>
            <p:cNvSpPr>
              <a:spLocks noChangeArrowheads="1"/>
            </p:cNvSpPr>
            <p:nvPr/>
          </p:nvSpPr>
          <p:spPr bwMode="auto">
            <a:xfrm>
              <a:off x="7883526" y="5395913"/>
              <a:ext cx="77788" cy="920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1" name="Rectangle 150"/>
            <p:cNvSpPr>
              <a:spLocks noChangeArrowheads="1"/>
            </p:cNvSpPr>
            <p:nvPr/>
          </p:nvSpPr>
          <p:spPr bwMode="auto">
            <a:xfrm>
              <a:off x="7488238" y="5527675"/>
              <a:ext cx="500063" cy="79375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39" name="组合 238"/>
          <p:cNvGrpSpPr/>
          <p:nvPr/>
        </p:nvGrpSpPr>
        <p:grpSpPr>
          <a:xfrm>
            <a:off x="1798638" y="2984500"/>
            <a:ext cx="2641601" cy="2886076"/>
            <a:chOff x="1798638" y="2984500"/>
            <a:chExt cx="2641601" cy="2886076"/>
          </a:xfrm>
        </p:grpSpPr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3165476" y="4078288"/>
              <a:ext cx="552450" cy="539750"/>
            </a:xfrm>
            <a:custGeom>
              <a:avLst/>
              <a:gdLst>
                <a:gd name="T0" fmla="*/ 12 w 42"/>
                <a:gd name="T1" fmla="*/ 6 h 41"/>
                <a:gd name="T2" fmla="*/ 11 w 42"/>
                <a:gd name="T3" fmla="*/ 18 h 41"/>
                <a:gd name="T4" fmla="*/ 18 w 42"/>
                <a:gd name="T5" fmla="*/ 33 h 41"/>
                <a:gd name="T6" fmla="*/ 26 w 42"/>
                <a:gd name="T7" fmla="*/ 38 h 41"/>
                <a:gd name="T8" fmla="*/ 33 w 42"/>
                <a:gd name="T9" fmla="*/ 34 h 41"/>
                <a:gd name="T10" fmla="*/ 36 w 42"/>
                <a:gd name="T11" fmla="*/ 21 h 41"/>
                <a:gd name="T12" fmla="*/ 35 w 42"/>
                <a:gd name="T13" fmla="*/ 11 h 41"/>
                <a:gd name="T14" fmla="*/ 25 w 42"/>
                <a:gd name="T15" fmla="*/ 9 h 41"/>
                <a:gd name="T16" fmla="*/ 12 w 42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1">
                  <a:moveTo>
                    <a:pt x="12" y="6"/>
                  </a:moveTo>
                  <a:cubicBezTo>
                    <a:pt x="9" y="9"/>
                    <a:pt x="8" y="16"/>
                    <a:pt x="11" y="18"/>
                  </a:cubicBezTo>
                  <a:cubicBezTo>
                    <a:pt x="0" y="23"/>
                    <a:pt x="9" y="40"/>
                    <a:pt x="18" y="33"/>
                  </a:cubicBezTo>
                  <a:cubicBezTo>
                    <a:pt x="17" y="36"/>
                    <a:pt x="22" y="40"/>
                    <a:pt x="26" y="38"/>
                  </a:cubicBezTo>
                  <a:cubicBezTo>
                    <a:pt x="30" y="41"/>
                    <a:pt x="33" y="36"/>
                    <a:pt x="33" y="34"/>
                  </a:cubicBezTo>
                  <a:cubicBezTo>
                    <a:pt x="39" y="35"/>
                    <a:pt x="42" y="23"/>
                    <a:pt x="36" y="21"/>
                  </a:cubicBezTo>
                  <a:cubicBezTo>
                    <a:pt x="37" y="17"/>
                    <a:pt x="37" y="14"/>
                    <a:pt x="35" y="11"/>
                  </a:cubicBezTo>
                  <a:cubicBezTo>
                    <a:pt x="31" y="7"/>
                    <a:pt x="25" y="9"/>
                    <a:pt x="25" y="9"/>
                  </a:cubicBezTo>
                  <a:cubicBezTo>
                    <a:pt x="25" y="9"/>
                    <a:pt x="19" y="0"/>
                    <a:pt x="12" y="6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0" name="Freeform 29"/>
            <p:cNvSpPr>
              <a:spLocks/>
            </p:cNvSpPr>
            <p:nvPr/>
          </p:nvSpPr>
          <p:spPr bwMode="auto">
            <a:xfrm>
              <a:off x="3140076" y="4645025"/>
              <a:ext cx="1300163" cy="1079500"/>
            </a:xfrm>
            <a:custGeom>
              <a:avLst/>
              <a:gdLst>
                <a:gd name="T0" fmla="*/ 81 w 99"/>
                <a:gd name="T1" fmla="*/ 27 h 82"/>
                <a:gd name="T2" fmla="*/ 79 w 99"/>
                <a:gd name="T3" fmla="*/ 0 h 82"/>
                <a:gd name="T4" fmla="*/ 49 w 99"/>
                <a:gd name="T5" fmla="*/ 0 h 82"/>
                <a:gd name="T6" fmla="*/ 19 w 99"/>
                <a:gd name="T7" fmla="*/ 0 h 82"/>
                <a:gd name="T8" fmla="*/ 18 w 99"/>
                <a:gd name="T9" fmla="*/ 27 h 82"/>
                <a:gd name="T10" fmla="*/ 0 w 99"/>
                <a:gd name="T11" fmla="*/ 82 h 82"/>
                <a:gd name="T12" fmla="*/ 49 w 99"/>
                <a:gd name="T13" fmla="*/ 82 h 82"/>
                <a:gd name="T14" fmla="*/ 99 w 99"/>
                <a:gd name="T15" fmla="*/ 82 h 82"/>
                <a:gd name="T16" fmla="*/ 81 w 99"/>
                <a:gd name="T17" fmla="*/ 2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82">
                  <a:moveTo>
                    <a:pt x="81" y="27"/>
                  </a:moveTo>
                  <a:cubicBezTo>
                    <a:pt x="79" y="17"/>
                    <a:pt x="79" y="10"/>
                    <a:pt x="7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10"/>
                    <a:pt x="20" y="17"/>
                    <a:pt x="18" y="27"/>
                  </a:cubicBezTo>
                  <a:cubicBezTo>
                    <a:pt x="12" y="62"/>
                    <a:pt x="3" y="78"/>
                    <a:pt x="0" y="82"/>
                  </a:cubicBezTo>
                  <a:cubicBezTo>
                    <a:pt x="49" y="82"/>
                    <a:pt x="49" y="82"/>
                    <a:pt x="49" y="82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96" y="78"/>
                    <a:pt x="87" y="62"/>
                    <a:pt x="81" y="27"/>
                  </a:cubicBez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30"/>
            <p:cNvSpPr>
              <a:spLocks noChangeArrowheads="1"/>
            </p:cNvSpPr>
            <p:nvPr/>
          </p:nvSpPr>
          <p:spPr bwMode="auto">
            <a:xfrm>
              <a:off x="3140076" y="5724525"/>
              <a:ext cx="1300163" cy="146050"/>
            </a:xfrm>
            <a:prstGeom prst="rect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2" name="Freeform 31"/>
            <p:cNvSpPr>
              <a:spLocks/>
            </p:cNvSpPr>
            <p:nvPr/>
          </p:nvSpPr>
          <p:spPr bwMode="auto">
            <a:xfrm>
              <a:off x="3389313" y="4645025"/>
              <a:ext cx="788988" cy="52388"/>
            </a:xfrm>
            <a:custGeom>
              <a:avLst/>
              <a:gdLst>
                <a:gd name="T0" fmla="*/ 60 w 60"/>
                <a:gd name="T1" fmla="*/ 4 h 4"/>
                <a:gd name="T2" fmla="*/ 60 w 60"/>
                <a:gd name="T3" fmla="*/ 0 h 4"/>
                <a:gd name="T4" fmla="*/ 30 w 60"/>
                <a:gd name="T5" fmla="*/ 0 h 4"/>
                <a:gd name="T6" fmla="*/ 0 w 60"/>
                <a:gd name="T7" fmla="*/ 0 h 4"/>
                <a:gd name="T8" fmla="*/ 1 w 60"/>
                <a:gd name="T9" fmla="*/ 4 h 4"/>
                <a:gd name="T10" fmla="*/ 60 w 60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4">
                  <a:moveTo>
                    <a:pt x="60" y="4"/>
                  </a:moveTo>
                  <a:cubicBezTo>
                    <a:pt x="60" y="3"/>
                    <a:pt x="60" y="1"/>
                    <a:pt x="6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1" y="4"/>
                  </a:cubicBezTo>
                  <a:lnTo>
                    <a:pt x="60" y="4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3" name="Oval 32"/>
            <p:cNvSpPr>
              <a:spLocks noChangeArrowheads="1"/>
            </p:cNvSpPr>
            <p:nvPr/>
          </p:nvSpPr>
          <p:spPr bwMode="auto">
            <a:xfrm>
              <a:off x="3533776" y="4973638"/>
              <a:ext cx="500063" cy="501650"/>
            </a:xfrm>
            <a:prstGeom prst="ellipse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Freeform 33"/>
            <p:cNvSpPr>
              <a:spLocks/>
            </p:cNvSpPr>
            <p:nvPr/>
          </p:nvSpPr>
          <p:spPr bwMode="auto">
            <a:xfrm>
              <a:off x="3560763" y="5027613"/>
              <a:ext cx="182563" cy="184150"/>
            </a:xfrm>
            <a:custGeom>
              <a:avLst/>
              <a:gdLst>
                <a:gd name="T0" fmla="*/ 14 w 14"/>
                <a:gd name="T1" fmla="*/ 11 h 14"/>
                <a:gd name="T2" fmla="*/ 9 w 14"/>
                <a:gd name="T3" fmla="*/ 1 h 14"/>
                <a:gd name="T4" fmla="*/ 7 w 14"/>
                <a:gd name="T5" fmla="*/ 1 h 14"/>
                <a:gd name="T6" fmla="*/ 1 w 14"/>
                <a:gd name="T7" fmla="*/ 13 h 14"/>
                <a:gd name="T8" fmla="*/ 1 w 14"/>
                <a:gd name="T9" fmla="*/ 14 h 14"/>
                <a:gd name="T10" fmla="*/ 13 w 14"/>
                <a:gd name="T11" fmla="*/ 14 h 14"/>
                <a:gd name="T12" fmla="*/ 14 w 14"/>
                <a:gd name="T13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4" y="1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8" y="0"/>
                    <a:pt x="7" y="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4" y="12"/>
                    <a:pt x="14" y="11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5" name="Freeform 34"/>
            <p:cNvSpPr>
              <a:spLocks/>
            </p:cNvSpPr>
            <p:nvPr/>
          </p:nvSpPr>
          <p:spPr bwMode="auto">
            <a:xfrm>
              <a:off x="3822701" y="5027613"/>
              <a:ext cx="184150" cy="184150"/>
            </a:xfrm>
            <a:custGeom>
              <a:avLst/>
              <a:gdLst>
                <a:gd name="T0" fmla="*/ 14 w 14"/>
                <a:gd name="T1" fmla="*/ 13 h 14"/>
                <a:gd name="T2" fmla="*/ 7 w 14"/>
                <a:gd name="T3" fmla="*/ 1 h 14"/>
                <a:gd name="T4" fmla="*/ 6 w 14"/>
                <a:gd name="T5" fmla="*/ 1 h 14"/>
                <a:gd name="T6" fmla="*/ 0 w 14"/>
                <a:gd name="T7" fmla="*/ 11 h 14"/>
                <a:gd name="T8" fmla="*/ 2 w 14"/>
                <a:gd name="T9" fmla="*/ 14 h 14"/>
                <a:gd name="T10" fmla="*/ 13 w 14"/>
                <a:gd name="T11" fmla="*/ 14 h 14"/>
                <a:gd name="T12" fmla="*/ 14 w 14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4" y="13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2" y="13"/>
                    <a:pt x="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3"/>
                    <a:pt x="14" y="13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3690938" y="5276850"/>
              <a:ext cx="196850" cy="146050"/>
            </a:xfrm>
            <a:custGeom>
              <a:avLst/>
              <a:gdLst>
                <a:gd name="T0" fmla="*/ 9 w 15"/>
                <a:gd name="T1" fmla="*/ 0 h 11"/>
                <a:gd name="T2" fmla="*/ 8 w 15"/>
                <a:gd name="T3" fmla="*/ 0 h 11"/>
                <a:gd name="T4" fmla="*/ 6 w 15"/>
                <a:gd name="T5" fmla="*/ 0 h 11"/>
                <a:gd name="T6" fmla="*/ 6 w 15"/>
                <a:gd name="T7" fmla="*/ 0 h 11"/>
                <a:gd name="T8" fmla="*/ 0 w 15"/>
                <a:gd name="T9" fmla="*/ 10 h 11"/>
                <a:gd name="T10" fmla="*/ 1 w 15"/>
                <a:gd name="T11" fmla="*/ 11 h 11"/>
                <a:gd name="T12" fmla="*/ 14 w 15"/>
                <a:gd name="T13" fmla="*/ 11 h 11"/>
                <a:gd name="T14" fmla="*/ 15 w 15"/>
                <a:gd name="T15" fmla="*/ 10 h 11"/>
                <a:gd name="T16" fmla="*/ 9 w 15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"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0"/>
                    <a:pt x="15" y="1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7" name="Oval 36"/>
            <p:cNvSpPr>
              <a:spLocks noChangeArrowheads="1"/>
            </p:cNvSpPr>
            <p:nvPr/>
          </p:nvSpPr>
          <p:spPr bwMode="auto">
            <a:xfrm>
              <a:off x="3743326" y="5172075"/>
              <a:ext cx="92075" cy="92075"/>
            </a:xfrm>
            <a:prstGeom prst="ellipse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8" name="Freeform 37"/>
            <p:cNvSpPr>
              <a:spLocks noEditPoints="1"/>
            </p:cNvSpPr>
            <p:nvPr/>
          </p:nvSpPr>
          <p:spPr bwMode="auto">
            <a:xfrm>
              <a:off x="3521076" y="4948238"/>
              <a:ext cx="538163" cy="539750"/>
            </a:xfrm>
            <a:custGeom>
              <a:avLst/>
              <a:gdLst>
                <a:gd name="T0" fmla="*/ 20 w 41"/>
                <a:gd name="T1" fmla="*/ 41 h 41"/>
                <a:gd name="T2" fmla="*/ 0 w 41"/>
                <a:gd name="T3" fmla="*/ 21 h 41"/>
                <a:gd name="T4" fmla="*/ 20 w 41"/>
                <a:gd name="T5" fmla="*/ 0 h 41"/>
                <a:gd name="T6" fmla="*/ 41 w 41"/>
                <a:gd name="T7" fmla="*/ 21 h 41"/>
                <a:gd name="T8" fmla="*/ 20 w 41"/>
                <a:gd name="T9" fmla="*/ 41 h 41"/>
                <a:gd name="T10" fmla="*/ 20 w 41"/>
                <a:gd name="T11" fmla="*/ 2 h 41"/>
                <a:gd name="T12" fmla="*/ 1 w 41"/>
                <a:gd name="T13" fmla="*/ 21 h 41"/>
                <a:gd name="T14" fmla="*/ 20 w 41"/>
                <a:gd name="T15" fmla="*/ 40 h 41"/>
                <a:gd name="T16" fmla="*/ 39 w 41"/>
                <a:gd name="T17" fmla="*/ 21 h 41"/>
                <a:gd name="T18" fmla="*/ 20 w 41"/>
                <a:gd name="T1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cubicBezTo>
                    <a:pt x="9" y="41"/>
                    <a:pt x="0" y="32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1"/>
                  </a:cubicBezTo>
                  <a:cubicBezTo>
                    <a:pt x="41" y="32"/>
                    <a:pt x="32" y="41"/>
                    <a:pt x="20" y="41"/>
                  </a:cubicBezTo>
                  <a:close/>
                  <a:moveTo>
                    <a:pt x="20" y="2"/>
                  </a:moveTo>
                  <a:cubicBezTo>
                    <a:pt x="10" y="2"/>
                    <a:pt x="1" y="10"/>
                    <a:pt x="1" y="21"/>
                  </a:cubicBezTo>
                  <a:cubicBezTo>
                    <a:pt x="1" y="31"/>
                    <a:pt x="10" y="40"/>
                    <a:pt x="20" y="40"/>
                  </a:cubicBezTo>
                  <a:cubicBezTo>
                    <a:pt x="31" y="40"/>
                    <a:pt x="39" y="31"/>
                    <a:pt x="39" y="21"/>
                  </a:cubicBezTo>
                  <a:cubicBezTo>
                    <a:pt x="39" y="10"/>
                    <a:pt x="31" y="2"/>
                    <a:pt x="20" y="2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2" name="Freeform 151"/>
            <p:cNvSpPr>
              <a:spLocks/>
            </p:cNvSpPr>
            <p:nvPr/>
          </p:nvSpPr>
          <p:spPr bwMode="auto">
            <a:xfrm>
              <a:off x="2587626" y="4764088"/>
              <a:ext cx="460375" cy="169863"/>
            </a:xfrm>
            <a:custGeom>
              <a:avLst/>
              <a:gdLst>
                <a:gd name="T0" fmla="*/ 290 w 290"/>
                <a:gd name="T1" fmla="*/ 66 h 107"/>
                <a:gd name="T2" fmla="*/ 8 w 290"/>
                <a:gd name="T3" fmla="*/ 107 h 107"/>
                <a:gd name="T4" fmla="*/ 0 w 290"/>
                <a:gd name="T5" fmla="*/ 41 h 107"/>
                <a:gd name="T6" fmla="*/ 273 w 290"/>
                <a:gd name="T7" fmla="*/ 0 h 107"/>
                <a:gd name="T8" fmla="*/ 290 w 290"/>
                <a:gd name="T9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107">
                  <a:moveTo>
                    <a:pt x="290" y="66"/>
                  </a:moveTo>
                  <a:lnTo>
                    <a:pt x="8" y="107"/>
                  </a:lnTo>
                  <a:lnTo>
                    <a:pt x="0" y="41"/>
                  </a:lnTo>
                  <a:lnTo>
                    <a:pt x="273" y="0"/>
                  </a:lnTo>
                  <a:lnTo>
                    <a:pt x="290" y="66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3" name="Freeform 152"/>
            <p:cNvSpPr>
              <a:spLocks/>
            </p:cNvSpPr>
            <p:nvPr/>
          </p:nvSpPr>
          <p:spPr bwMode="auto">
            <a:xfrm>
              <a:off x="2246313" y="3894138"/>
              <a:ext cx="314325" cy="1093788"/>
            </a:xfrm>
            <a:custGeom>
              <a:avLst/>
              <a:gdLst>
                <a:gd name="T0" fmla="*/ 198 w 198"/>
                <a:gd name="T1" fmla="*/ 689 h 689"/>
                <a:gd name="T2" fmla="*/ 0 w 198"/>
                <a:gd name="T3" fmla="*/ 689 h 689"/>
                <a:gd name="T4" fmla="*/ 25 w 198"/>
                <a:gd name="T5" fmla="*/ 0 h 689"/>
                <a:gd name="T6" fmla="*/ 165 w 198"/>
                <a:gd name="T7" fmla="*/ 0 h 689"/>
                <a:gd name="T8" fmla="*/ 198 w 19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689">
                  <a:moveTo>
                    <a:pt x="198" y="689"/>
                  </a:moveTo>
                  <a:lnTo>
                    <a:pt x="0" y="689"/>
                  </a:lnTo>
                  <a:lnTo>
                    <a:pt x="25" y="0"/>
                  </a:lnTo>
                  <a:lnTo>
                    <a:pt x="165" y="0"/>
                  </a:lnTo>
                  <a:lnTo>
                    <a:pt x="198" y="689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4" name="Rectangle 153"/>
            <p:cNvSpPr>
              <a:spLocks noChangeArrowheads="1"/>
            </p:cNvSpPr>
            <p:nvPr/>
          </p:nvSpPr>
          <p:spPr bwMode="auto">
            <a:xfrm>
              <a:off x="2286001" y="3946525"/>
              <a:ext cx="222250" cy="92075"/>
            </a:xfrm>
            <a:prstGeom prst="rect">
              <a:avLst/>
            </a:pr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5" name="Rectangle 154"/>
            <p:cNvSpPr>
              <a:spLocks noChangeArrowheads="1"/>
            </p:cNvSpPr>
            <p:nvPr/>
          </p:nvSpPr>
          <p:spPr bwMode="auto">
            <a:xfrm>
              <a:off x="3021013" y="3789363"/>
              <a:ext cx="79375" cy="1250950"/>
            </a:xfrm>
            <a:prstGeom prst="rect">
              <a:avLst/>
            </a:pr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6" name="Rectangle 155"/>
            <p:cNvSpPr>
              <a:spLocks noChangeArrowheads="1"/>
            </p:cNvSpPr>
            <p:nvPr/>
          </p:nvSpPr>
          <p:spPr bwMode="auto">
            <a:xfrm>
              <a:off x="3021013" y="4460875"/>
              <a:ext cx="79375" cy="131763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7" name="Rectangle 156"/>
            <p:cNvSpPr>
              <a:spLocks noChangeArrowheads="1"/>
            </p:cNvSpPr>
            <p:nvPr/>
          </p:nvSpPr>
          <p:spPr bwMode="auto">
            <a:xfrm>
              <a:off x="3021013" y="4724400"/>
              <a:ext cx="79375" cy="315913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8" name="Rectangle 157"/>
            <p:cNvSpPr>
              <a:spLocks noChangeArrowheads="1"/>
            </p:cNvSpPr>
            <p:nvPr/>
          </p:nvSpPr>
          <p:spPr bwMode="auto">
            <a:xfrm>
              <a:off x="3021013" y="3881438"/>
              <a:ext cx="79375" cy="92075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9" name="Rectangle 158"/>
            <p:cNvSpPr>
              <a:spLocks noChangeArrowheads="1"/>
            </p:cNvSpPr>
            <p:nvPr/>
          </p:nvSpPr>
          <p:spPr bwMode="auto">
            <a:xfrm>
              <a:off x="3021013" y="4262438"/>
              <a:ext cx="79375" cy="106363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0" name="Rectangle 159"/>
            <p:cNvSpPr>
              <a:spLocks noChangeArrowheads="1"/>
            </p:cNvSpPr>
            <p:nvPr/>
          </p:nvSpPr>
          <p:spPr bwMode="auto">
            <a:xfrm>
              <a:off x="3021013" y="4065588"/>
              <a:ext cx="79375" cy="104775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1" name="Freeform 160"/>
            <p:cNvSpPr>
              <a:spLocks/>
            </p:cNvSpPr>
            <p:nvPr/>
          </p:nvSpPr>
          <p:spPr bwMode="auto">
            <a:xfrm>
              <a:off x="2154238" y="2984500"/>
              <a:ext cx="617538" cy="673100"/>
            </a:xfrm>
            <a:custGeom>
              <a:avLst/>
              <a:gdLst>
                <a:gd name="T0" fmla="*/ 35 w 47"/>
                <a:gd name="T1" fmla="*/ 17 h 51"/>
                <a:gd name="T2" fmla="*/ 14 w 47"/>
                <a:gd name="T3" fmla="*/ 5 h 51"/>
                <a:gd name="T4" fmla="*/ 8 w 47"/>
                <a:gd name="T5" fmla="*/ 16 h 51"/>
                <a:gd name="T6" fmla="*/ 0 w 47"/>
                <a:gd name="T7" fmla="*/ 24 h 51"/>
                <a:gd name="T8" fmla="*/ 2 w 47"/>
                <a:gd name="T9" fmla="*/ 32 h 51"/>
                <a:gd name="T10" fmla="*/ 5 w 47"/>
                <a:gd name="T11" fmla="*/ 35 h 51"/>
                <a:gd name="T12" fmla="*/ 6 w 47"/>
                <a:gd name="T13" fmla="*/ 36 h 51"/>
                <a:gd name="T14" fmla="*/ 7 w 47"/>
                <a:gd name="T15" fmla="*/ 36 h 51"/>
                <a:gd name="T16" fmla="*/ 10 w 47"/>
                <a:gd name="T17" fmla="*/ 49 h 51"/>
                <a:gd name="T18" fmla="*/ 23 w 47"/>
                <a:gd name="T19" fmla="*/ 48 h 51"/>
                <a:gd name="T20" fmla="*/ 27 w 47"/>
                <a:gd name="T21" fmla="*/ 45 h 51"/>
                <a:gd name="T22" fmla="*/ 33 w 47"/>
                <a:gd name="T23" fmla="*/ 47 h 51"/>
                <a:gd name="T24" fmla="*/ 39 w 47"/>
                <a:gd name="T25" fmla="*/ 42 h 51"/>
                <a:gd name="T26" fmla="*/ 43 w 47"/>
                <a:gd name="T27" fmla="*/ 41 h 51"/>
                <a:gd name="T28" fmla="*/ 44 w 47"/>
                <a:gd name="T29" fmla="*/ 35 h 51"/>
                <a:gd name="T30" fmla="*/ 46 w 47"/>
                <a:gd name="T31" fmla="*/ 25 h 51"/>
                <a:gd name="T32" fmla="*/ 35 w 47"/>
                <a:gd name="T33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51">
                  <a:moveTo>
                    <a:pt x="35" y="17"/>
                  </a:moveTo>
                  <a:cubicBezTo>
                    <a:pt x="35" y="17"/>
                    <a:pt x="31" y="0"/>
                    <a:pt x="14" y="5"/>
                  </a:cubicBezTo>
                  <a:cubicBezTo>
                    <a:pt x="7" y="6"/>
                    <a:pt x="6" y="16"/>
                    <a:pt x="8" y="16"/>
                  </a:cubicBezTo>
                  <a:cubicBezTo>
                    <a:pt x="3" y="15"/>
                    <a:pt x="0" y="20"/>
                    <a:pt x="0" y="24"/>
                  </a:cubicBezTo>
                  <a:cubicBezTo>
                    <a:pt x="0" y="27"/>
                    <a:pt x="1" y="30"/>
                    <a:pt x="2" y="32"/>
                  </a:cubicBezTo>
                  <a:cubicBezTo>
                    <a:pt x="3" y="33"/>
                    <a:pt x="4" y="34"/>
                    <a:pt x="5" y="35"/>
                  </a:cubicBezTo>
                  <a:cubicBezTo>
                    <a:pt x="5" y="36"/>
                    <a:pt x="6" y="36"/>
                    <a:pt x="6" y="36"/>
                  </a:cubicBezTo>
                  <a:cubicBezTo>
                    <a:pt x="6" y="36"/>
                    <a:pt x="6" y="36"/>
                    <a:pt x="7" y="36"/>
                  </a:cubicBezTo>
                  <a:cubicBezTo>
                    <a:pt x="2" y="42"/>
                    <a:pt x="8" y="47"/>
                    <a:pt x="10" y="49"/>
                  </a:cubicBezTo>
                  <a:cubicBezTo>
                    <a:pt x="13" y="51"/>
                    <a:pt x="20" y="50"/>
                    <a:pt x="23" y="48"/>
                  </a:cubicBezTo>
                  <a:cubicBezTo>
                    <a:pt x="24" y="47"/>
                    <a:pt x="27" y="45"/>
                    <a:pt x="27" y="45"/>
                  </a:cubicBezTo>
                  <a:cubicBezTo>
                    <a:pt x="27" y="45"/>
                    <a:pt x="28" y="48"/>
                    <a:pt x="33" y="47"/>
                  </a:cubicBezTo>
                  <a:cubicBezTo>
                    <a:pt x="37" y="47"/>
                    <a:pt x="39" y="42"/>
                    <a:pt x="39" y="42"/>
                  </a:cubicBezTo>
                  <a:cubicBezTo>
                    <a:pt x="39" y="42"/>
                    <a:pt x="41" y="44"/>
                    <a:pt x="43" y="41"/>
                  </a:cubicBezTo>
                  <a:cubicBezTo>
                    <a:pt x="46" y="38"/>
                    <a:pt x="44" y="35"/>
                    <a:pt x="44" y="35"/>
                  </a:cubicBezTo>
                  <a:cubicBezTo>
                    <a:pt x="47" y="31"/>
                    <a:pt x="47" y="30"/>
                    <a:pt x="46" y="25"/>
                  </a:cubicBezTo>
                  <a:cubicBezTo>
                    <a:pt x="43" y="16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2" name="Freeform 161"/>
            <p:cNvSpPr>
              <a:spLocks/>
            </p:cNvSpPr>
            <p:nvPr/>
          </p:nvSpPr>
          <p:spPr bwMode="auto">
            <a:xfrm>
              <a:off x="2968626" y="3314700"/>
              <a:ext cx="433388" cy="434975"/>
            </a:xfrm>
            <a:custGeom>
              <a:avLst/>
              <a:gdLst>
                <a:gd name="T0" fmla="*/ 20 w 33"/>
                <a:gd name="T1" fmla="*/ 27 h 33"/>
                <a:gd name="T2" fmla="*/ 33 w 33"/>
                <a:gd name="T3" fmla="*/ 16 h 33"/>
                <a:gd name="T4" fmla="*/ 26 w 33"/>
                <a:gd name="T5" fmla="*/ 9 h 33"/>
                <a:gd name="T6" fmla="*/ 23 w 33"/>
                <a:gd name="T7" fmla="*/ 3 h 33"/>
                <a:gd name="T8" fmla="*/ 17 w 33"/>
                <a:gd name="T9" fmla="*/ 2 h 33"/>
                <a:gd name="T10" fmla="*/ 15 w 33"/>
                <a:gd name="T11" fmla="*/ 3 h 33"/>
                <a:gd name="T12" fmla="*/ 13 w 33"/>
                <a:gd name="T13" fmla="*/ 4 h 33"/>
                <a:gd name="T14" fmla="*/ 13 w 33"/>
                <a:gd name="T15" fmla="*/ 4 h 33"/>
                <a:gd name="T16" fmla="*/ 4 w 33"/>
                <a:gd name="T17" fmla="*/ 4 h 33"/>
                <a:gd name="T18" fmla="*/ 2 w 33"/>
                <a:gd name="T19" fmla="*/ 12 h 33"/>
                <a:gd name="T20" fmla="*/ 3 w 33"/>
                <a:gd name="T21" fmla="*/ 16 h 33"/>
                <a:gd name="T22" fmla="*/ 0 w 33"/>
                <a:gd name="T23" fmla="*/ 19 h 33"/>
                <a:gd name="T24" fmla="*/ 2 w 33"/>
                <a:gd name="T25" fmla="*/ 24 h 33"/>
                <a:gd name="T26" fmla="*/ 2 w 33"/>
                <a:gd name="T27" fmla="*/ 27 h 33"/>
                <a:gd name="T28" fmla="*/ 6 w 33"/>
                <a:gd name="T29" fmla="*/ 29 h 33"/>
                <a:gd name="T30" fmla="*/ 13 w 33"/>
                <a:gd name="T31" fmla="*/ 33 h 33"/>
                <a:gd name="T32" fmla="*/ 20 w 33"/>
                <a:gd name="T33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20" y="27"/>
                  </a:moveTo>
                  <a:cubicBezTo>
                    <a:pt x="20" y="27"/>
                    <a:pt x="32" y="29"/>
                    <a:pt x="33" y="16"/>
                  </a:cubicBezTo>
                  <a:cubicBezTo>
                    <a:pt x="33" y="11"/>
                    <a:pt x="27" y="8"/>
                    <a:pt x="26" y="9"/>
                  </a:cubicBezTo>
                  <a:cubicBezTo>
                    <a:pt x="28" y="6"/>
                    <a:pt x="26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6" y="2"/>
                    <a:pt x="15" y="3"/>
                    <a:pt x="15" y="3"/>
                  </a:cubicBezTo>
                  <a:cubicBezTo>
                    <a:pt x="14" y="3"/>
                    <a:pt x="14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0"/>
                    <a:pt x="6" y="3"/>
                    <a:pt x="4" y="4"/>
                  </a:cubicBezTo>
                  <a:cubicBezTo>
                    <a:pt x="2" y="6"/>
                    <a:pt x="2" y="10"/>
                    <a:pt x="2" y="12"/>
                  </a:cubicBezTo>
                  <a:cubicBezTo>
                    <a:pt x="2" y="14"/>
                    <a:pt x="3" y="16"/>
                    <a:pt x="3" y="16"/>
                  </a:cubicBezTo>
                  <a:cubicBezTo>
                    <a:pt x="3" y="16"/>
                    <a:pt x="1" y="16"/>
                    <a:pt x="0" y="19"/>
                  </a:cubicBezTo>
                  <a:cubicBezTo>
                    <a:pt x="0" y="22"/>
                    <a:pt x="2" y="25"/>
                    <a:pt x="2" y="24"/>
                  </a:cubicBezTo>
                  <a:cubicBezTo>
                    <a:pt x="2" y="24"/>
                    <a:pt x="1" y="26"/>
                    <a:pt x="2" y="27"/>
                  </a:cubicBezTo>
                  <a:cubicBezTo>
                    <a:pt x="4" y="30"/>
                    <a:pt x="6" y="29"/>
                    <a:pt x="6" y="29"/>
                  </a:cubicBezTo>
                  <a:cubicBezTo>
                    <a:pt x="8" y="32"/>
                    <a:pt x="9" y="33"/>
                    <a:pt x="13" y="33"/>
                  </a:cubicBezTo>
                  <a:cubicBezTo>
                    <a:pt x="19" y="33"/>
                    <a:pt x="20" y="27"/>
                    <a:pt x="20" y="27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3" name="Freeform 162"/>
            <p:cNvSpPr>
              <a:spLocks/>
            </p:cNvSpPr>
            <p:nvPr/>
          </p:nvSpPr>
          <p:spPr bwMode="auto">
            <a:xfrm>
              <a:off x="1825626" y="3906838"/>
              <a:ext cx="446088" cy="461963"/>
            </a:xfrm>
            <a:custGeom>
              <a:avLst/>
              <a:gdLst>
                <a:gd name="T0" fmla="*/ 29 w 34"/>
                <a:gd name="T1" fmla="*/ 17 h 35"/>
                <a:gd name="T2" fmla="*/ 22 w 34"/>
                <a:gd name="T3" fmla="*/ 2 h 35"/>
                <a:gd name="T4" fmla="*/ 14 w 34"/>
                <a:gd name="T5" fmla="*/ 6 h 35"/>
                <a:gd name="T6" fmla="*/ 6 w 34"/>
                <a:gd name="T7" fmla="*/ 7 h 35"/>
                <a:gd name="T8" fmla="*/ 4 w 34"/>
                <a:gd name="T9" fmla="*/ 13 h 35"/>
                <a:gd name="T10" fmla="*/ 4 w 34"/>
                <a:gd name="T11" fmla="*/ 15 h 35"/>
                <a:gd name="T12" fmla="*/ 5 w 34"/>
                <a:gd name="T13" fmla="*/ 17 h 35"/>
                <a:gd name="T14" fmla="*/ 5 w 34"/>
                <a:gd name="T15" fmla="*/ 17 h 35"/>
                <a:gd name="T16" fmla="*/ 2 w 34"/>
                <a:gd name="T17" fmla="*/ 26 h 35"/>
                <a:gd name="T18" fmla="*/ 10 w 34"/>
                <a:gd name="T19" fmla="*/ 30 h 35"/>
                <a:gd name="T20" fmla="*/ 14 w 34"/>
                <a:gd name="T21" fmla="*/ 30 h 35"/>
                <a:gd name="T22" fmla="*/ 16 w 34"/>
                <a:gd name="T23" fmla="*/ 33 h 35"/>
                <a:gd name="T24" fmla="*/ 21 w 34"/>
                <a:gd name="T25" fmla="*/ 33 h 35"/>
                <a:gd name="T26" fmla="*/ 24 w 34"/>
                <a:gd name="T27" fmla="*/ 34 h 35"/>
                <a:gd name="T28" fmla="*/ 27 w 34"/>
                <a:gd name="T29" fmla="*/ 31 h 35"/>
                <a:gd name="T30" fmla="*/ 32 w 34"/>
                <a:gd name="T31" fmla="*/ 25 h 35"/>
                <a:gd name="T32" fmla="*/ 29 w 34"/>
                <a:gd name="T3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35">
                  <a:moveTo>
                    <a:pt x="29" y="17"/>
                  </a:moveTo>
                  <a:cubicBezTo>
                    <a:pt x="29" y="17"/>
                    <a:pt x="34" y="6"/>
                    <a:pt x="22" y="2"/>
                  </a:cubicBezTo>
                  <a:cubicBezTo>
                    <a:pt x="17" y="0"/>
                    <a:pt x="13" y="5"/>
                    <a:pt x="14" y="6"/>
                  </a:cubicBezTo>
                  <a:cubicBezTo>
                    <a:pt x="11" y="3"/>
                    <a:pt x="8" y="5"/>
                    <a:pt x="6" y="7"/>
                  </a:cubicBezTo>
                  <a:cubicBezTo>
                    <a:pt x="5" y="9"/>
                    <a:pt x="4" y="11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4" y="16"/>
                    <a:pt x="5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0" y="18"/>
                    <a:pt x="2" y="23"/>
                    <a:pt x="2" y="26"/>
                  </a:cubicBezTo>
                  <a:cubicBezTo>
                    <a:pt x="3" y="28"/>
                    <a:pt x="7" y="30"/>
                    <a:pt x="10" y="30"/>
                  </a:cubicBezTo>
                  <a:cubicBezTo>
                    <a:pt x="11" y="30"/>
                    <a:pt x="14" y="30"/>
                    <a:pt x="14" y="30"/>
                  </a:cubicBezTo>
                  <a:cubicBezTo>
                    <a:pt x="14" y="30"/>
                    <a:pt x="13" y="32"/>
                    <a:pt x="16" y="33"/>
                  </a:cubicBezTo>
                  <a:cubicBezTo>
                    <a:pt x="18" y="35"/>
                    <a:pt x="22" y="33"/>
                    <a:pt x="21" y="33"/>
                  </a:cubicBezTo>
                  <a:cubicBezTo>
                    <a:pt x="21" y="33"/>
                    <a:pt x="22" y="35"/>
                    <a:pt x="24" y="34"/>
                  </a:cubicBezTo>
                  <a:cubicBezTo>
                    <a:pt x="27" y="33"/>
                    <a:pt x="27" y="31"/>
                    <a:pt x="27" y="31"/>
                  </a:cubicBezTo>
                  <a:cubicBezTo>
                    <a:pt x="31" y="30"/>
                    <a:pt x="31" y="29"/>
                    <a:pt x="32" y="25"/>
                  </a:cubicBezTo>
                  <a:cubicBezTo>
                    <a:pt x="34" y="20"/>
                    <a:pt x="29" y="17"/>
                    <a:pt x="29" y="17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4" name="Freeform 163"/>
            <p:cNvSpPr>
              <a:spLocks/>
            </p:cNvSpPr>
            <p:nvPr/>
          </p:nvSpPr>
          <p:spPr bwMode="auto">
            <a:xfrm>
              <a:off x="3140076" y="3538538"/>
              <a:ext cx="433388" cy="434975"/>
            </a:xfrm>
            <a:custGeom>
              <a:avLst/>
              <a:gdLst>
                <a:gd name="T0" fmla="*/ 20 w 33"/>
                <a:gd name="T1" fmla="*/ 27 h 33"/>
                <a:gd name="T2" fmla="*/ 33 w 33"/>
                <a:gd name="T3" fmla="*/ 17 h 33"/>
                <a:gd name="T4" fmla="*/ 27 w 33"/>
                <a:gd name="T5" fmla="*/ 9 h 33"/>
                <a:gd name="T6" fmla="*/ 23 w 33"/>
                <a:gd name="T7" fmla="*/ 3 h 33"/>
                <a:gd name="T8" fmla="*/ 17 w 33"/>
                <a:gd name="T9" fmla="*/ 2 h 33"/>
                <a:gd name="T10" fmla="*/ 15 w 33"/>
                <a:gd name="T11" fmla="*/ 3 h 33"/>
                <a:gd name="T12" fmla="*/ 14 w 33"/>
                <a:gd name="T13" fmla="*/ 4 h 33"/>
                <a:gd name="T14" fmla="*/ 13 w 33"/>
                <a:gd name="T15" fmla="*/ 5 h 33"/>
                <a:gd name="T16" fmla="*/ 4 w 33"/>
                <a:gd name="T17" fmla="*/ 4 h 33"/>
                <a:gd name="T18" fmla="*/ 2 w 33"/>
                <a:gd name="T19" fmla="*/ 12 h 33"/>
                <a:gd name="T20" fmla="*/ 4 w 33"/>
                <a:gd name="T21" fmla="*/ 17 h 33"/>
                <a:gd name="T22" fmla="*/ 1 w 33"/>
                <a:gd name="T23" fmla="*/ 20 h 33"/>
                <a:gd name="T24" fmla="*/ 3 w 33"/>
                <a:gd name="T25" fmla="*/ 25 h 33"/>
                <a:gd name="T26" fmla="*/ 2 w 33"/>
                <a:gd name="T27" fmla="*/ 28 h 33"/>
                <a:gd name="T28" fmla="*/ 6 w 33"/>
                <a:gd name="T29" fmla="*/ 29 h 33"/>
                <a:gd name="T30" fmla="*/ 13 w 33"/>
                <a:gd name="T31" fmla="*/ 33 h 33"/>
                <a:gd name="T32" fmla="*/ 20 w 33"/>
                <a:gd name="T33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20" y="27"/>
                  </a:moveTo>
                  <a:cubicBezTo>
                    <a:pt x="20" y="27"/>
                    <a:pt x="32" y="29"/>
                    <a:pt x="33" y="17"/>
                  </a:cubicBezTo>
                  <a:cubicBezTo>
                    <a:pt x="33" y="11"/>
                    <a:pt x="27" y="8"/>
                    <a:pt x="27" y="9"/>
                  </a:cubicBezTo>
                  <a:cubicBezTo>
                    <a:pt x="28" y="6"/>
                    <a:pt x="26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3" y="5"/>
                  </a:cubicBezTo>
                  <a:cubicBezTo>
                    <a:pt x="11" y="0"/>
                    <a:pt x="6" y="3"/>
                    <a:pt x="4" y="4"/>
                  </a:cubicBezTo>
                  <a:cubicBezTo>
                    <a:pt x="2" y="6"/>
                    <a:pt x="2" y="10"/>
                    <a:pt x="2" y="12"/>
                  </a:cubicBezTo>
                  <a:cubicBezTo>
                    <a:pt x="2" y="14"/>
                    <a:pt x="4" y="17"/>
                    <a:pt x="4" y="17"/>
                  </a:cubicBezTo>
                  <a:cubicBezTo>
                    <a:pt x="4" y="17"/>
                    <a:pt x="1" y="16"/>
                    <a:pt x="1" y="20"/>
                  </a:cubicBezTo>
                  <a:cubicBezTo>
                    <a:pt x="0" y="22"/>
                    <a:pt x="2" y="25"/>
                    <a:pt x="3" y="25"/>
                  </a:cubicBezTo>
                  <a:cubicBezTo>
                    <a:pt x="3" y="25"/>
                    <a:pt x="1" y="26"/>
                    <a:pt x="2" y="28"/>
                  </a:cubicBezTo>
                  <a:cubicBezTo>
                    <a:pt x="4" y="30"/>
                    <a:pt x="6" y="29"/>
                    <a:pt x="6" y="29"/>
                  </a:cubicBezTo>
                  <a:cubicBezTo>
                    <a:pt x="9" y="33"/>
                    <a:pt x="9" y="33"/>
                    <a:pt x="13" y="33"/>
                  </a:cubicBezTo>
                  <a:cubicBezTo>
                    <a:pt x="19" y="33"/>
                    <a:pt x="20" y="27"/>
                    <a:pt x="20" y="27"/>
                  </a:cubicBez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5" name="Freeform 164"/>
            <p:cNvSpPr>
              <a:spLocks/>
            </p:cNvSpPr>
            <p:nvPr/>
          </p:nvSpPr>
          <p:spPr bwMode="auto">
            <a:xfrm>
              <a:off x="2600326" y="3406775"/>
              <a:ext cx="433388" cy="434975"/>
            </a:xfrm>
            <a:custGeom>
              <a:avLst/>
              <a:gdLst>
                <a:gd name="T0" fmla="*/ 20 w 33"/>
                <a:gd name="T1" fmla="*/ 27 h 33"/>
                <a:gd name="T2" fmla="*/ 33 w 33"/>
                <a:gd name="T3" fmla="*/ 16 h 33"/>
                <a:gd name="T4" fmla="*/ 26 w 33"/>
                <a:gd name="T5" fmla="*/ 9 h 33"/>
                <a:gd name="T6" fmla="*/ 23 w 33"/>
                <a:gd name="T7" fmla="*/ 3 h 33"/>
                <a:gd name="T8" fmla="*/ 17 w 33"/>
                <a:gd name="T9" fmla="*/ 2 h 33"/>
                <a:gd name="T10" fmla="*/ 14 w 33"/>
                <a:gd name="T11" fmla="*/ 3 h 33"/>
                <a:gd name="T12" fmla="*/ 13 w 33"/>
                <a:gd name="T13" fmla="*/ 4 h 33"/>
                <a:gd name="T14" fmla="*/ 13 w 33"/>
                <a:gd name="T15" fmla="*/ 4 h 33"/>
                <a:gd name="T16" fmla="*/ 4 w 33"/>
                <a:gd name="T17" fmla="*/ 4 h 33"/>
                <a:gd name="T18" fmla="*/ 2 w 33"/>
                <a:gd name="T19" fmla="*/ 12 h 33"/>
                <a:gd name="T20" fmla="*/ 3 w 33"/>
                <a:gd name="T21" fmla="*/ 16 h 33"/>
                <a:gd name="T22" fmla="*/ 0 w 33"/>
                <a:gd name="T23" fmla="*/ 19 h 33"/>
                <a:gd name="T24" fmla="*/ 2 w 33"/>
                <a:gd name="T25" fmla="*/ 25 h 33"/>
                <a:gd name="T26" fmla="*/ 2 w 33"/>
                <a:gd name="T27" fmla="*/ 28 h 33"/>
                <a:gd name="T28" fmla="*/ 6 w 33"/>
                <a:gd name="T29" fmla="*/ 29 h 33"/>
                <a:gd name="T30" fmla="*/ 13 w 33"/>
                <a:gd name="T31" fmla="*/ 33 h 33"/>
                <a:gd name="T32" fmla="*/ 20 w 33"/>
                <a:gd name="T33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20" y="27"/>
                  </a:moveTo>
                  <a:cubicBezTo>
                    <a:pt x="20" y="27"/>
                    <a:pt x="32" y="29"/>
                    <a:pt x="33" y="16"/>
                  </a:cubicBezTo>
                  <a:cubicBezTo>
                    <a:pt x="33" y="11"/>
                    <a:pt x="27" y="8"/>
                    <a:pt x="26" y="9"/>
                  </a:cubicBezTo>
                  <a:cubicBezTo>
                    <a:pt x="28" y="6"/>
                    <a:pt x="26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6" y="2"/>
                    <a:pt x="15" y="3"/>
                    <a:pt x="14" y="3"/>
                  </a:cubicBezTo>
                  <a:cubicBezTo>
                    <a:pt x="14" y="3"/>
                    <a:pt x="14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0"/>
                    <a:pt x="6" y="3"/>
                    <a:pt x="4" y="4"/>
                  </a:cubicBezTo>
                  <a:cubicBezTo>
                    <a:pt x="2" y="6"/>
                    <a:pt x="1" y="10"/>
                    <a:pt x="2" y="12"/>
                  </a:cubicBezTo>
                  <a:cubicBezTo>
                    <a:pt x="2" y="14"/>
                    <a:pt x="3" y="16"/>
                    <a:pt x="3" y="16"/>
                  </a:cubicBezTo>
                  <a:cubicBezTo>
                    <a:pt x="3" y="16"/>
                    <a:pt x="1" y="16"/>
                    <a:pt x="0" y="19"/>
                  </a:cubicBezTo>
                  <a:cubicBezTo>
                    <a:pt x="0" y="22"/>
                    <a:pt x="2" y="25"/>
                    <a:pt x="2" y="25"/>
                  </a:cubicBezTo>
                  <a:cubicBezTo>
                    <a:pt x="2" y="24"/>
                    <a:pt x="1" y="26"/>
                    <a:pt x="2" y="28"/>
                  </a:cubicBezTo>
                  <a:cubicBezTo>
                    <a:pt x="4" y="30"/>
                    <a:pt x="6" y="29"/>
                    <a:pt x="6" y="29"/>
                  </a:cubicBezTo>
                  <a:cubicBezTo>
                    <a:pt x="8" y="32"/>
                    <a:pt x="9" y="33"/>
                    <a:pt x="13" y="33"/>
                  </a:cubicBezTo>
                  <a:cubicBezTo>
                    <a:pt x="18" y="33"/>
                    <a:pt x="20" y="27"/>
                    <a:pt x="20" y="27"/>
                  </a:cubicBez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6" name="Freeform 165"/>
            <p:cNvSpPr>
              <a:spLocks/>
            </p:cNvSpPr>
            <p:nvPr/>
          </p:nvSpPr>
          <p:spPr bwMode="auto">
            <a:xfrm>
              <a:off x="1917701" y="3367088"/>
              <a:ext cx="433388" cy="474663"/>
            </a:xfrm>
            <a:custGeom>
              <a:avLst/>
              <a:gdLst>
                <a:gd name="T0" fmla="*/ 24 w 33"/>
                <a:gd name="T1" fmla="*/ 12 h 36"/>
                <a:gd name="T2" fmla="*/ 10 w 33"/>
                <a:gd name="T3" fmla="*/ 3 h 36"/>
                <a:gd name="T4" fmla="*/ 5 w 33"/>
                <a:gd name="T5" fmla="*/ 11 h 36"/>
                <a:gd name="T6" fmla="*/ 0 w 33"/>
                <a:gd name="T7" fmla="*/ 17 h 36"/>
                <a:gd name="T8" fmla="*/ 2 w 33"/>
                <a:gd name="T9" fmla="*/ 22 h 36"/>
                <a:gd name="T10" fmla="*/ 3 w 33"/>
                <a:gd name="T11" fmla="*/ 25 h 36"/>
                <a:gd name="T12" fmla="*/ 5 w 33"/>
                <a:gd name="T13" fmla="*/ 25 h 36"/>
                <a:gd name="T14" fmla="*/ 5 w 33"/>
                <a:gd name="T15" fmla="*/ 25 h 36"/>
                <a:gd name="T16" fmla="*/ 8 w 33"/>
                <a:gd name="T17" fmla="*/ 34 h 36"/>
                <a:gd name="T18" fmla="*/ 16 w 33"/>
                <a:gd name="T19" fmla="*/ 34 h 36"/>
                <a:gd name="T20" fmla="*/ 19 w 33"/>
                <a:gd name="T21" fmla="*/ 31 h 36"/>
                <a:gd name="T22" fmla="*/ 23 w 33"/>
                <a:gd name="T23" fmla="*/ 33 h 36"/>
                <a:gd name="T24" fmla="*/ 28 w 33"/>
                <a:gd name="T25" fmla="*/ 29 h 36"/>
                <a:gd name="T26" fmla="*/ 30 w 33"/>
                <a:gd name="T27" fmla="*/ 28 h 36"/>
                <a:gd name="T28" fmla="*/ 31 w 33"/>
                <a:gd name="T29" fmla="*/ 24 h 36"/>
                <a:gd name="T30" fmla="*/ 32 w 33"/>
                <a:gd name="T31" fmla="*/ 17 h 36"/>
                <a:gd name="T32" fmla="*/ 24 w 33"/>
                <a:gd name="T33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6">
                  <a:moveTo>
                    <a:pt x="24" y="12"/>
                  </a:moveTo>
                  <a:cubicBezTo>
                    <a:pt x="24" y="12"/>
                    <a:pt x="22" y="0"/>
                    <a:pt x="10" y="3"/>
                  </a:cubicBezTo>
                  <a:cubicBezTo>
                    <a:pt x="5" y="5"/>
                    <a:pt x="4" y="11"/>
                    <a:pt x="5" y="11"/>
                  </a:cubicBezTo>
                  <a:cubicBezTo>
                    <a:pt x="2" y="11"/>
                    <a:pt x="0" y="14"/>
                    <a:pt x="0" y="17"/>
                  </a:cubicBezTo>
                  <a:cubicBezTo>
                    <a:pt x="0" y="19"/>
                    <a:pt x="1" y="21"/>
                    <a:pt x="2" y="22"/>
                  </a:cubicBezTo>
                  <a:cubicBezTo>
                    <a:pt x="2" y="23"/>
                    <a:pt x="3" y="24"/>
                    <a:pt x="3" y="25"/>
                  </a:cubicBezTo>
                  <a:cubicBezTo>
                    <a:pt x="4" y="25"/>
                    <a:pt x="4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9"/>
                    <a:pt x="6" y="33"/>
                    <a:pt x="8" y="34"/>
                  </a:cubicBezTo>
                  <a:cubicBezTo>
                    <a:pt x="10" y="36"/>
                    <a:pt x="14" y="35"/>
                    <a:pt x="16" y="34"/>
                  </a:cubicBezTo>
                  <a:cubicBezTo>
                    <a:pt x="17" y="33"/>
                    <a:pt x="19" y="31"/>
                    <a:pt x="19" y="31"/>
                  </a:cubicBezTo>
                  <a:cubicBezTo>
                    <a:pt x="19" y="31"/>
                    <a:pt x="20" y="33"/>
                    <a:pt x="23" y="33"/>
                  </a:cubicBezTo>
                  <a:cubicBezTo>
                    <a:pt x="26" y="32"/>
                    <a:pt x="28" y="29"/>
                    <a:pt x="28" y="29"/>
                  </a:cubicBezTo>
                  <a:cubicBezTo>
                    <a:pt x="27" y="29"/>
                    <a:pt x="29" y="30"/>
                    <a:pt x="30" y="28"/>
                  </a:cubicBezTo>
                  <a:cubicBezTo>
                    <a:pt x="32" y="26"/>
                    <a:pt x="31" y="24"/>
                    <a:pt x="31" y="24"/>
                  </a:cubicBezTo>
                  <a:cubicBezTo>
                    <a:pt x="33" y="21"/>
                    <a:pt x="33" y="20"/>
                    <a:pt x="32" y="17"/>
                  </a:cubicBezTo>
                  <a:cubicBezTo>
                    <a:pt x="30" y="11"/>
                    <a:pt x="24" y="12"/>
                    <a:pt x="24" y="12"/>
                  </a:cubicBez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7" name="Freeform 166"/>
            <p:cNvSpPr>
              <a:spLocks/>
            </p:cNvSpPr>
            <p:nvPr/>
          </p:nvSpPr>
          <p:spPr bwMode="auto">
            <a:xfrm>
              <a:off x="3125788" y="4013200"/>
              <a:ext cx="119063" cy="579438"/>
            </a:xfrm>
            <a:custGeom>
              <a:avLst/>
              <a:gdLst>
                <a:gd name="T0" fmla="*/ 75 w 75"/>
                <a:gd name="T1" fmla="*/ 365 h 365"/>
                <a:gd name="T2" fmla="*/ 58 w 75"/>
                <a:gd name="T3" fmla="*/ 0 h 365"/>
                <a:gd name="T4" fmla="*/ 17 w 75"/>
                <a:gd name="T5" fmla="*/ 0 h 365"/>
                <a:gd name="T6" fmla="*/ 0 w 75"/>
                <a:gd name="T7" fmla="*/ 365 h 365"/>
                <a:gd name="T8" fmla="*/ 75 w 75"/>
                <a:gd name="T9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65">
                  <a:moveTo>
                    <a:pt x="75" y="365"/>
                  </a:moveTo>
                  <a:lnTo>
                    <a:pt x="58" y="0"/>
                  </a:lnTo>
                  <a:lnTo>
                    <a:pt x="17" y="0"/>
                  </a:lnTo>
                  <a:lnTo>
                    <a:pt x="0" y="365"/>
                  </a:lnTo>
                  <a:lnTo>
                    <a:pt x="75" y="365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8" name="Rectangle 167"/>
            <p:cNvSpPr>
              <a:spLocks noChangeArrowheads="1"/>
            </p:cNvSpPr>
            <p:nvPr/>
          </p:nvSpPr>
          <p:spPr bwMode="auto">
            <a:xfrm>
              <a:off x="3140076" y="4117975"/>
              <a:ext cx="92075" cy="119063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9" name="Freeform 168"/>
            <p:cNvSpPr>
              <a:spLocks/>
            </p:cNvSpPr>
            <p:nvPr/>
          </p:nvSpPr>
          <p:spPr bwMode="auto">
            <a:xfrm>
              <a:off x="3125788" y="4368800"/>
              <a:ext cx="119063" cy="131763"/>
            </a:xfrm>
            <a:custGeom>
              <a:avLst/>
              <a:gdLst>
                <a:gd name="T0" fmla="*/ 9 w 75"/>
                <a:gd name="T1" fmla="*/ 0 h 83"/>
                <a:gd name="T2" fmla="*/ 0 w 75"/>
                <a:gd name="T3" fmla="*/ 83 h 83"/>
                <a:gd name="T4" fmla="*/ 75 w 75"/>
                <a:gd name="T5" fmla="*/ 83 h 83"/>
                <a:gd name="T6" fmla="*/ 67 w 75"/>
                <a:gd name="T7" fmla="*/ 0 h 83"/>
                <a:gd name="T8" fmla="*/ 9 w 75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83">
                  <a:moveTo>
                    <a:pt x="9" y="0"/>
                  </a:moveTo>
                  <a:lnTo>
                    <a:pt x="0" y="83"/>
                  </a:lnTo>
                  <a:lnTo>
                    <a:pt x="75" y="83"/>
                  </a:lnTo>
                  <a:lnTo>
                    <a:pt x="6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0" name="Freeform 169"/>
            <p:cNvSpPr>
              <a:spLocks/>
            </p:cNvSpPr>
            <p:nvPr/>
          </p:nvSpPr>
          <p:spPr bwMode="auto">
            <a:xfrm>
              <a:off x="1997076" y="4354513"/>
              <a:ext cx="77788" cy="619125"/>
            </a:xfrm>
            <a:custGeom>
              <a:avLst/>
              <a:gdLst>
                <a:gd name="T0" fmla="*/ 49 w 49"/>
                <a:gd name="T1" fmla="*/ 390 h 390"/>
                <a:gd name="T2" fmla="*/ 41 w 49"/>
                <a:gd name="T3" fmla="*/ 0 h 390"/>
                <a:gd name="T4" fmla="*/ 8 w 49"/>
                <a:gd name="T5" fmla="*/ 0 h 390"/>
                <a:gd name="T6" fmla="*/ 0 w 49"/>
                <a:gd name="T7" fmla="*/ 390 h 390"/>
                <a:gd name="T8" fmla="*/ 49 w 49"/>
                <a:gd name="T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90">
                  <a:moveTo>
                    <a:pt x="49" y="390"/>
                  </a:moveTo>
                  <a:lnTo>
                    <a:pt x="41" y="0"/>
                  </a:lnTo>
                  <a:lnTo>
                    <a:pt x="8" y="0"/>
                  </a:lnTo>
                  <a:lnTo>
                    <a:pt x="0" y="390"/>
                  </a:lnTo>
                  <a:lnTo>
                    <a:pt x="49" y="390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1" name="Rectangle 170"/>
            <p:cNvSpPr>
              <a:spLocks noChangeArrowheads="1"/>
            </p:cNvSpPr>
            <p:nvPr/>
          </p:nvSpPr>
          <p:spPr bwMode="auto">
            <a:xfrm>
              <a:off x="1997076" y="4473575"/>
              <a:ext cx="65088" cy="119063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2" name="Freeform 171"/>
            <p:cNvSpPr>
              <a:spLocks/>
            </p:cNvSpPr>
            <p:nvPr/>
          </p:nvSpPr>
          <p:spPr bwMode="auto">
            <a:xfrm>
              <a:off x="1997076" y="4737100"/>
              <a:ext cx="77788" cy="131763"/>
            </a:xfrm>
            <a:custGeom>
              <a:avLst/>
              <a:gdLst>
                <a:gd name="T0" fmla="*/ 0 w 49"/>
                <a:gd name="T1" fmla="*/ 0 h 83"/>
                <a:gd name="T2" fmla="*/ 0 w 49"/>
                <a:gd name="T3" fmla="*/ 83 h 83"/>
                <a:gd name="T4" fmla="*/ 49 w 49"/>
                <a:gd name="T5" fmla="*/ 83 h 83"/>
                <a:gd name="T6" fmla="*/ 41 w 49"/>
                <a:gd name="T7" fmla="*/ 0 h 83"/>
                <a:gd name="T8" fmla="*/ 0 w 49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83">
                  <a:moveTo>
                    <a:pt x="0" y="0"/>
                  </a:moveTo>
                  <a:lnTo>
                    <a:pt x="0" y="83"/>
                  </a:lnTo>
                  <a:lnTo>
                    <a:pt x="49" y="83"/>
                  </a:lnTo>
                  <a:lnTo>
                    <a:pt x="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3" name="Freeform 172"/>
            <p:cNvSpPr>
              <a:spLocks/>
            </p:cNvSpPr>
            <p:nvPr/>
          </p:nvSpPr>
          <p:spPr bwMode="auto">
            <a:xfrm>
              <a:off x="2114551" y="4222750"/>
              <a:ext cx="104775" cy="673100"/>
            </a:xfrm>
            <a:custGeom>
              <a:avLst/>
              <a:gdLst>
                <a:gd name="T0" fmla="*/ 66 w 66"/>
                <a:gd name="T1" fmla="*/ 424 h 424"/>
                <a:gd name="T2" fmla="*/ 0 w 66"/>
                <a:gd name="T3" fmla="*/ 424 h 424"/>
                <a:gd name="T4" fmla="*/ 17 w 66"/>
                <a:gd name="T5" fmla="*/ 0 h 424"/>
                <a:gd name="T6" fmla="*/ 50 w 66"/>
                <a:gd name="T7" fmla="*/ 0 h 424"/>
                <a:gd name="T8" fmla="*/ 66 w 66"/>
                <a:gd name="T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24">
                  <a:moveTo>
                    <a:pt x="66" y="424"/>
                  </a:moveTo>
                  <a:lnTo>
                    <a:pt x="0" y="424"/>
                  </a:lnTo>
                  <a:lnTo>
                    <a:pt x="17" y="0"/>
                  </a:lnTo>
                  <a:lnTo>
                    <a:pt x="50" y="0"/>
                  </a:lnTo>
                  <a:lnTo>
                    <a:pt x="66" y="424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4" name="Freeform 173"/>
            <p:cNvSpPr>
              <a:spLocks/>
            </p:cNvSpPr>
            <p:nvPr/>
          </p:nvSpPr>
          <p:spPr bwMode="auto">
            <a:xfrm>
              <a:off x="2127251" y="4276725"/>
              <a:ext cx="66675" cy="25400"/>
            </a:xfrm>
            <a:custGeom>
              <a:avLst/>
              <a:gdLst>
                <a:gd name="T0" fmla="*/ 42 w 42"/>
                <a:gd name="T1" fmla="*/ 0 h 16"/>
                <a:gd name="T2" fmla="*/ 9 w 42"/>
                <a:gd name="T3" fmla="*/ 0 h 16"/>
                <a:gd name="T4" fmla="*/ 0 w 42"/>
                <a:gd name="T5" fmla="*/ 16 h 16"/>
                <a:gd name="T6" fmla="*/ 42 w 42"/>
                <a:gd name="T7" fmla="*/ 16 h 16"/>
                <a:gd name="T8" fmla="*/ 42 w 4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6">
                  <a:moveTo>
                    <a:pt x="42" y="0"/>
                  </a:moveTo>
                  <a:lnTo>
                    <a:pt x="9" y="0"/>
                  </a:lnTo>
                  <a:lnTo>
                    <a:pt x="0" y="16"/>
                  </a:lnTo>
                  <a:lnTo>
                    <a:pt x="42" y="1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5" name="Rectangle 174"/>
            <p:cNvSpPr>
              <a:spLocks noChangeArrowheads="1"/>
            </p:cNvSpPr>
            <p:nvPr/>
          </p:nvSpPr>
          <p:spPr bwMode="auto">
            <a:xfrm>
              <a:off x="2127251" y="4394200"/>
              <a:ext cx="79375" cy="14288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6" name="Rectangle 175"/>
            <p:cNvSpPr>
              <a:spLocks noChangeArrowheads="1"/>
            </p:cNvSpPr>
            <p:nvPr/>
          </p:nvSpPr>
          <p:spPr bwMode="auto">
            <a:xfrm>
              <a:off x="2127251" y="4513263"/>
              <a:ext cx="79375" cy="12700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7" name="Freeform 176"/>
            <p:cNvSpPr>
              <a:spLocks/>
            </p:cNvSpPr>
            <p:nvPr/>
          </p:nvSpPr>
          <p:spPr bwMode="auto">
            <a:xfrm>
              <a:off x="2114551" y="4645025"/>
              <a:ext cx="104775" cy="12700"/>
            </a:xfrm>
            <a:custGeom>
              <a:avLst/>
              <a:gdLst>
                <a:gd name="T0" fmla="*/ 58 w 66"/>
                <a:gd name="T1" fmla="*/ 0 h 8"/>
                <a:gd name="T2" fmla="*/ 0 w 66"/>
                <a:gd name="T3" fmla="*/ 0 h 8"/>
                <a:gd name="T4" fmla="*/ 0 w 66"/>
                <a:gd name="T5" fmla="*/ 8 h 8"/>
                <a:gd name="T6" fmla="*/ 66 w 66"/>
                <a:gd name="T7" fmla="*/ 8 h 8"/>
                <a:gd name="T8" fmla="*/ 58 w 6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">
                  <a:moveTo>
                    <a:pt x="58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66" y="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8" name="Rectangle 177"/>
            <p:cNvSpPr>
              <a:spLocks noChangeArrowheads="1"/>
            </p:cNvSpPr>
            <p:nvPr/>
          </p:nvSpPr>
          <p:spPr bwMode="auto">
            <a:xfrm>
              <a:off x="2114551" y="4764088"/>
              <a:ext cx="104775" cy="25400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9" name="Freeform 178"/>
            <p:cNvSpPr>
              <a:spLocks/>
            </p:cNvSpPr>
            <p:nvPr/>
          </p:nvSpPr>
          <p:spPr bwMode="auto">
            <a:xfrm>
              <a:off x="1970088" y="4632325"/>
              <a:ext cx="696913" cy="1000125"/>
            </a:xfrm>
            <a:custGeom>
              <a:avLst/>
              <a:gdLst>
                <a:gd name="T0" fmla="*/ 439 w 439"/>
                <a:gd name="T1" fmla="*/ 630 h 630"/>
                <a:gd name="T2" fmla="*/ 0 w 439"/>
                <a:gd name="T3" fmla="*/ 630 h 630"/>
                <a:gd name="T4" fmla="*/ 0 w 439"/>
                <a:gd name="T5" fmla="*/ 207 h 630"/>
                <a:gd name="T6" fmla="*/ 439 w 439"/>
                <a:gd name="T7" fmla="*/ 0 h 630"/>
                <a:gd name="T8" fmla="*/ 439 w 439"/>
                <a:gd name="T9" fmla="*/ 6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630">
                  <a:moveTo>
                    <a:pt x="439" y="630"/>
                  </a:moveTo>
                  <a:lnTo>
                    <a:pt x="0" y="630"/>
                  </a:lnTo>
                  <a:lnTo>
                    <a:pt x="0" y="207"/>
                  </a:lnTo>
                  <a:lnTo>
                    <a:pt x="439" y="0"/>
                  </a:lnTo>
                  <a:lnTo>
                    <a:pt x="439" y="630"/>
                  </a:ln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0" name="Rectangle 179"/>
            <p:cNvSpPr>
              <a:spLocks noChangeArrowheads="1"/>
            </p:cNvSpPr>
            <p:nvPr/>
          </p:nvSpPr>
          <p:spPr bwMode="auto">
            <a:xfrm>
              <a:off x="2916238" y="4565650"/>
              <a:ext cx="420688" cy="1066800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1" name="Freeform 180"/>
            <p:cNvSpPr>
              <a:spLocks/>
            </p:cNvSpPr>
            <p:nvPr/>
          </p:nvSpPr>
          <p:spPr bwMode="auto">
            <a:xfrm>
              <a:off x="2903538" y="5053013"/>
              <a:ext cx="550863" cy="817563"/>
            </a:xfrm>
            <a:custGeom>
              <a:avLst/>
              <a:gdLst>
                <a:gd name="T0" fmla="*/ 347 w 347"/>
                <a:gd name="T1" fmla="*/ 515 h 515"/>
                <a:gd name="T2" fmla="*/ 347 w 347"/>
                <a:gd name="T3" fmla="*/ 0 h 515"/>
                <a:gd name="T4" fmla="*/ 0 w 347"/>
                <a:gd name="T5" fmla="*/ 125 h 515"/>
                <a:gd name="T6" fmla="*/ 0 w 347"/>
                <a:gd name="T7" fmla="*/ 515 h 515"/>
                <a:gd name="T8" fmla="*/ 347 w 347"/>
                <a:gd name="T9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15">
                  <a:moveTo>
                    <a:pt x="347" y="515"/>
                  </a:moveTo>
                  <a:lnTo>
                    <a:pt x="347" y="0"/>
                  </a:lnTo>
                  <a:lnTo>
                    <a:pt x="0" y="125"/>
                  </a:lnTo>
                  <a:lnTo>
                    <a:pt x="0" y="515"/>
                  </a:lnTo>
                  <a:lnTo>
                    <a:pt x="347" y="515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2" name="Freeform 181"/>
            <p:cNvSpPr>
              <a:spLocks/>
            </p:cNvSpPr>
            <p:nvPr/>
          </p:nvSpPr>
          <p:spPr bwMode="auto">
            <a:xfrm>
              <a:off x="2351088" y="5053013"/>
              <a:ext cx="552450" cy="817563"/>
            </a:xfrm>
            <a:custGeom>
              <a:avLst/>
              <a:gdLst>
                <a:gd name="T0" fmla="*/ 348 w 348"/>
                <a:gd name="T1" fmla="*/ 515 h 515"/>
                <a:gd name="T2" fmla="*/ 348 w 348"/>
                <a:gd name="T3" fmla="*/ 0 h 515"/>
                <a:gd name="T4" fmla="*/ 0 w 348"/>
                <a:gd name="T5" fmla="*/ 125 h 515"/>
                <a:gd name="T6" fmla="*/ 0 w 348"/>
                <a:gd name="T7" fmla="*/ 515 h 515"/>
                <a:gd name="T8" fmla="*/ 348 w 348"/>
                <a:gd name="T9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515">
                  <a:moveTo>
                    <a:pt x="348" y="515"/>
                  </a:moveTo>
                  <a:lnTo>
                    <a:pt x="348" y="0"/>
                  </a:lnTo>
                  <a:lnTo>
                    <a:pt x="0" y="125"/>
                  </a:lnTo>
                  <a:lnTo>
                    <a:pt x="0" y="515"/>
                  </a:lnTo>
                  <a:lnTo>
                    <a:pt x="348" y="515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3" name="Freeform 182"/>
            <p:cNvSpPr>
              <a:spLocks/>
            </p:cNvSpPr>
            <p:nvPr/>
          </p:nvSpPr>
          <p:spPr bwMode="auto">
            <a:xfrm>
              <a:off x="1798638" y="5053013"/>
              <a:ext cx="552450" cy="817563"/>
            </a:xfrm>
            <a:custGeom>
              <a:avLst/>
              <a:gdLst>
                <a:gd name="T0" fmla="*/ 348 w 348"/>
                <a:gd name="T1" fmla="*/ 515 h 515"/>
                <a:gd name="T2" fmla="*/ 348 w 348"/>
                <a:gd name="T3" fmla="*/ 0 h 515"/>
                <a:gd name="T4" fmla="*/ 0 w 348"/>
                <a:gd name="T5" fmla="*/ 125 h 515"/>
                <a:gd name="T6" fmla="*/ 0 w 348"/>
                <a:gd name="T7" fmla="*/ 515 h 515"/>
                <a:gd name="T8" fmla="*/ 348 w 348"/>
                <a:gd name="T9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515">
                  <a:moveTo>
                    <a:pt x="348" y="515"/>
                  </a:moveTo>
                  <a:lnTo>
                    <a:pt x="348" y="0"/>
                  </a:lnTo>
                  <a:lnTo>
                    <a:pt x="0" y="125"/>
                  </a:lnTo>
                  <a:lnTo>
                    <a:pt x="0" y="515"/>
                  </a:lnTo>
                  <a:lnTo>
                    <a:pt x="348" y="515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4" name="Rectangle 183"/>
            <p:cNvSpPr>
              <a:spLocks noChangeArrowheads="1"/>
            </p:cNvSpPr>
            <p:nvPr/>
          </p:nvSpPr>
          <p:spPr bwMode="auto">
            <a:xfrm>
              <a:off x="1852613" y="5368925"/>
              <a:ext cx="1562100" cy="666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5" name="Rectangle 184"/>
            <p:cNvSpPr>
              <a:spLocks noChangeArrowheads="1"/>
            </p:cNvSpPr>
            <p:nvPr/>
          </p:nvSpPr>
          <p:spPr bwMode="auto">
            <a:xfrm>
              <a:off x="1852613" y="5500688"/>
              <a:ext cx="1562100" cy="666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6" name="Rectangle 185"/>
            <p:cNvSpPr>
              <a:spLocks noChangeArrowheads="1"/>
            </p:cNvSpPr>
            <p:nvPr/>
          </p:nvSpPr>
          <p:spPr bwMode="auto">
            <a:xfrm>
              <a:off x="1852613" y="5632450"/>
              <a:ext cx="1562100" cy="666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7" name="Rectangle 186"/>
            <p:cNvSpPr>
              <a:spLocks noChangeArrowheads="1"/>
            </p:cNvSpPr>
            <p:nvPr/>
          </p:nvSpPr>
          <p:spPr bwMode="auto">
            <a:xfrm>
              <a:off x="1852613" y="5764213"/>
              <a:ext cx="1562100" cy="666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8" name="Rectangle 187"/>
            <p:cNvSpPr>
              <a:spLocks noChangeArrowheads="1"/>
            </p:cNvSpPr>
            <p:nvPr/>
          </p:nvSpPr>
          <p:spPr bwMode="auto">
            <a:xfrm>
              <a:off x="2968626" y="4605338"/>
              <a:ext cx="315913" cy="66675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9" name="Rectangle 188"/>
            <p:cNvSpPr>
              <a:spLocks noChangeArrowheads="1"/>
            </p:cNvSpPr>
            <p:nvPr/>
          </p:nvSpPr>
          <p:spPr bwMode="auto">
            <a:xfrm>
              <a:off x="2968626" y="4710113"/>
              <a:ext cx="315913" cy="53975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20" name="Rectangle 189"/>
            <p:cNvSpPr>
              <a:spLocks noChangeArrowheads="1"/>
            </p:cNvSpPr>
            <p:nvPr/>
          </p:nvSpPr>
          <p:spPr bwMode="auto">
            <a:xfrm>
              <a:off x="2495551" y="4789488"/>
              <a:ext cx="119063" cy="92075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21" name="Freeform 190"/>
          <p:cNvSpPr>
            <a:spLocks/>
          </p:cNvSpPr>
          <p:nvPr/>
        </p:nvSpPr>
        <p:spPr bwMode="auto">
          <a:xfrm>
            <a:off x="1497013" y="5870575"/>
            <a:ext cx="5781675" cy="619125"/>
          </a:xfrm>
          <a:custGeom>
            <a:avLst/>
            <a:gdLst>
              <a:gd name="T0" fmla="*/ 440 w 440"/>
              <a:gd name="T1" fmla="*/ 24 h 47"/>
              <a:gd name="T2" fmla="*/ 416 w 440"/>
              <a:gd name="T3" fmla="*/ 47 h 47"/>
              <a:gd name="T4" fmla="*/ 23 w 440"/>
              <a:gd name="T5" fmla="*/ 47 h 47"/>
              <a:gd name="T6" fmla="*/ 0 w 440"/>
              <a:gd name="T7" fmla="*/ 24 h 47"/>
              <a:gd name="T8" fmla="*/ 0 w 440"/>
              <a:gd name="T9" fmla="*/ 24 h 47"/>
              <a:gd name="T10" fmla="*/ 23 w 440"/>
              <a:gd name="T11" fmla="*/ 0 h 47"/>
              <a:gd name="T12" fmla="*/ 416 w 440"/>
              <a:gd name="T13" fmla="*/ 0 h 47"/>
              <a:gd name="T14" fmla="*/ 440 w 440"/>
              <a:gd name="T15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0" h="47">
                <a:moveTo>
                  <a:pt x="440" y="24"/>
                </a:moveTo>
                <a:cubicBezTo>
                  <a:pt x="440" y="37"/>
                  <a:pt x="429" y="47"/>
                  <a:pt x="416" y="47"/>
                </a:cubicBezTo>
                <a:cubicBezTo>
                  <a:pt x="23" y="47"/>
                  <a:pt x="23" y="47"/>
                  <a:pt x="23" y="47"/>
                </a:cubicBezTo>
                <a:cubicBezTo>
                  <a:pt x="10" y="47"/>
                  <a:pt x="0" y="37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0"/>
                  <a:pt x="10" y="0"/>
                  <a:pt x="23" y="0"/>
                </a:cubicBezTo>
                <a:cubicBezTo>
                  <a:pt x="416" y="0"/>
                  <a:pt x="416" y="0"/>
                  <a:pt x="416" y="0"/>
                </a:cubicBezTo>
                <a:cubicBezTo>
                  <a:pt x="429" y="0"/>
                  <a:pt x="440" y="10"/>
                  <a:pt x="440" y="24"/>
                </a:cubicBezTo>
                <a:close/>
              </a:path>
            </a:pathLst>
          </a:custGeom>
          <a:solidFill>
            <a:srgbClr val="1D5A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2" name="Freeform 191"/>
          <p:cNvSpPr>
            <a:spLocks/>
          </p:cNvSpPr>
          <p:nvPr/>
        </p:nvSpPr>
        <p:spPr bwMode="auto">
          <a:xfrm>
            <a:off x="6621463" y="5553075"/>
            <a:ext cx="4073525" cy="593725"/>
          </a:xfrm>
          <a:custGeom>
            <a:avLst/>
            <a:gdLst>
              <a:gd name="T0" fmla="*/ 310 w 310"/>
              <a:gd name="T1" fmla="*/ 22 h 45"/>
              <a:gd name="T2" fmla="*/ 288 w 310"/>
              <a:gd name="T3" fmla="*/ 45 h 45"/>
              <a:gd name="T4" fmla="*/ 22 w 310"/>
              <a:gd name="T5" fmla="*/ 45 h 45"/>
              <a:gd name="T6" fmla="*/ 0 w 310"/>
              <a:gd name="T7" fmla="*/ 22 h 45"/>
              <a:gd name="T8" fmla="*/ 0 w 310"/>
              <a:gd name="T9" fmla="*/ 22 h 45"/>
              <a:gd name="T10" fmla="*/ 22 w 310"/>
              <a:gd name="T11" fmla="*/ 0 h 45"/>
              <a:gd name="T12" fmla="*/ 288 w 310"/>
              <a:gd name="T13" fmla="*/ 0 h 45"/>
              <a:gd name="T14" fmla="*/ 310 w 310"/>
              <a:gd name="T15" fmla="*/ 2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0" h="45">
                <a:moveTo>
                  <a:pt x="310" y="22"/>
                </a:moveTo>
                <a:cubicBezTo>
                  <a:pt x="310" y="35"/>
                  <a:pt x="301" y="45"/>
                  <a:pt x="288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10" y="45"/>
                  <a:pt x="0" y="35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288" y="0"/>
                  <a:pt x="288" y="0"/>
                  <a:pt x="288" y="0"/>
                </a:cubicBezTo>
                <a:cubicBezTo>
                  <a:pt x="301" y="0"/>
                  <a:pt x="310" y="10"/>
                  <a:pt x="310" y="22"/>
                </a:cubicBezTo>
                <a:close/>
              </a:path>
            </a:pathLst>
          </a:custGeom>
          <a:solidFill>
            <a:srgbClr val="236D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238" name="组合 237"/>
          <p:cNvGrpSpPr/>
          <p:nvPr/>
        </p:nvGrpSpPr>
        <p:grpSpPr>
          <a:xfrm>
            <a:off x="4216401" y="4908550"/>
            <a:ext cx="2273300" cy="962025"/>
            <a:chOff x="4216401" y="4908550"/>
            <a:chExt cx="2273300" cy="962025"/>
          </a:xfrm>
        </p:grpSpPr>
        <p:sp>
          <p:nvSpPr>
            <p:cNvPr id="223" name="Freeform 192"/>
            <p:cNvSpPr>
              <a:spLocks/>
            </p:cNvSpPr>
            <p:nvPr/>
          </p:nvSpPr>
          <p:spPr bwMode="auto">
            <a:xfrm>
              <a:off x="6083301" y="5368925"/>
              <a:ext cx="381000" cy="382588"/>
            </a:xfrm>
            <a:custGeom>
              <a:avLst/>
              <a:gdLst>
                <a:gd name="T0" fmla="*/ 25 w 29"/>
                <a:gd name="T1" fmla="*/ 10 h 29"/>
                <a:gd name="T2" fmla="*/ 18 w 29"/>
                <a:gd name="T3" fmla="*/ 9 h 29"/>
                <a:gd name="T4" fmla="*/ 7 w 29"/>
                <a:gd name="T5" fmla="*/ 12 h 29"/>
                <a:gd name="T6" fmla="*/ 3 w 29"/>
                <a:gd name="T7" fmla="*/ 17 h 29"/>
                <a:gd name="T8" fmla="*/ 5 w 29"/>
                <a:gd name="T9" fmla="*/ 22 h 29"/>
                <a:gd name="T10" fmla="*/ 14 w 29"/>
                <a:gd name="T11" fmla="*/ 25 h 29"/>
                <a:gd name="T12" fmla="*/ 20 w 29"/>
                <a:gd name="T13" fmla="*/ 25 h 29"/>
                <a:gd name="T14" fmla="*/ 23 w 29"/>
                <a:gd name="T15" fmla="*/ 19 h 29"/>
                <a:gd name="T16" fmla="*/ 25 w 29"/>
                <a:gd name="T17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25" y="10"/>
                  </a:moveTo>
                  <a:cubicBezTo>
                    <a:pt x="24" y="8"/>
                    <a:pt x="19" y="7"/>
                    <a:pt x="18" y="9"/>
                  </a:cubicBezTo>
                  <a:cubicBezTo>
                    <a:pt x="15" y="0"/>
                    <a:pt x="3" y="5"/>
                    <a:pt x="7" y="12"/>
                  </a:cubicBezTo>
                  <a:cubicBezTo>
                    <a:pt x="5" y="11"/>
                    <a:pt x="1" y="14"/>
                    <a:pt x="3" y="17"/>
                  </a:cubicBezTo>
                  <a:cubicBezTo>
                    <a:pt x="0" y="19"/>
                    <a:pt x="3" y="22"/>
                    <a:pt x="5" y="22"/>
                  </a:cubicBezTo>
                  <a:cubicBezTo>
                    <a:pt x="4" y="26"/>
                    <a:pt x="11" y="29"/>
                    <a:pt x="14" y="25"/>
                  </a:cubicBezTo>
                  <a:cubicBezTo>
                    <a:pt x="16" y="26"/>
                    <a:pt x="18" y="27"/>
                    <a:pt x="20" y="25"/>
                  </a:cubicBezTo>
                  <a:cubicBezTo>
                    <a:pt x="23" y="23"/>
                    <a:pt x="23" y="19"/>
                    <a:pt x="23" y="19"/>
                  </a:cubicBezTo>
                  <a:cubicBezTo>
                    <a:pt x="23" y="19"/>
                    <a:pt x="29" y="15"/>
                    <a:pt x="25" y="10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24" name="Freeform 193"/>
            <p:cNvSpPr>
              <a:spLocks/>
            </p:cNvSpPr>
            <p:nvPr/>
          </p:nvSpPr>
          <p:spPr bwMode="auto">
            <a:xfrm>
              <a:off x="6175376" y="4973638"/>
              <a:ext cx="314325" cy="303213"/>
            </a:xfrm>
            <a:custGeom>
              <a:avLst/>
              <a:gdLst>
                <a:gd name="T0" fmla="*/ 19 w 24"/>
                <a:gd name="T1" fmla="*/ 19 h 23"/>
                <a:gd name="T2" fmla="*/ 18 w 24"/>
                <a:gd name="T3" fmla="*/ 13 h 23"/>
                <a:gd name="T4" fmla="*/ 13 w 24"/>
                <a:gd name="T5" fmla="*/ 5 h 23"/>
                <a:gd name="T6" fmla="*/ 8 w 24"/>
                <a:gd name="T7" fmla="*/ 3 h 23"/>
                <a:gd name="T8" fmla="*/ 4 w 24"/>
                <a:gd name="T9" fmla="*/ 6 h 23"/>
                <a:gd name="T10" fmla="*/ 4 w 24"/>
                <a:gd name="T11" fmla="*/ 14 h 23"/>
                <a:gd name="T12" fmla="*/ 6 w 24"/>
                <a:gd name="T13" fmla="*/ 19 h 23"/>
                <a:gd name="T14" fmla="*/ 12 w 24"/>
                <a:gd name="T15" fmla="*/ 19 h 23"/>
                <a:gd name="T16" fmla="*/ 19 w 24"/>
                <a:gd name="T17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3">
                  <a:moveTo>
                    <a:pt x="19" y="19"/>
                  </a:moveTo>
                  <a:cubicBezTo>
                    <a:pt x="20" y="17"/>
                    <a:pt x="20" y="13"/>
                    <a:pt x="18" y="13"/>
                  </a:cubicBezTo>
                  <a:cubicBezTo>
                    <a:pt x="24" y="8"/>
                    <a:pt x="17" y="0"/>
                    <a:pt x="13" y="5"/>
                  </a:cubicBezTo>
                  <a:cubicBezTo>
                    <a:pt x="13" y="3"/>
                    <a:pt x="9" y="2"/>
                    <a:pt x="8" y="3"/>
                  </a:cubicBezTo>
                  <a:cubicBezTo>
                    <a:pt x="5" y="2"/>
                    <a:pt x="4" y="5"/>
                    <a:pt x="4" y="6"/>
                  </a:cubicBezTo>
                  <a:cubicBezTo>
                    <a:pt x="1" y="7"/>
                    <a:pt x="0" y="13"/>
                    <a:pt x="4" y="14"/>
                  </a:cubicBezTo>
                  <a:cubicBezTo>
                    <a:pt x="4" y="16"/>
                    <a:pt x="4" y="18"/>
                    <a:pt x="6" y="19"/>
                  </a:cubicBezTo>
                  <a:cubicBezTo>
                    <a:pt x="9" y="21"/>
                    <a:pt x="12" y="19"/>
                    <a:pt x="12" y="19"/>
                  </a:cubicBezTo>
                  <a:cubicBezTo>
                    <a:pt x="12" y="19"/>
                    <a:pt x="16" y="23"/>
                    <a:pt x="19" y="19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25" name="Rectangle 194"/>
            <p:cNvSpPr>
              <a:spLocks noChangeArrowheads="1"/>
            </p:cNvSpPr>
            <p:nvPr/>
          </p:nvSpPr>
          <p:spPr bwMode="auto">
            <a:xfrm>
              <a:off x="4781551" y="5553075"/>
              <a:ext cx="14288" cy="39688"/>
            </a:xfrm>
            <a:prstGeom prst="rect">
              <a:avLst/>
            </a:prstGeom>
            <a:solidFill>
              <a:srgbClr val="0D1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26" name="Rectangle 195"/>
            <p:cNvSpPr>
              <a:spLocks noChangeArrowheads="1"/>
            </p:cNvSpPr>
            <p:nvPr/>
          </p:nvSpPr>
          <p:spPr bwMode="auto">
            <a:xfrm>
              <a:off x="4781551" y="5711825"/>
              <a:ext cx="14288" cy="52388"/>
            </a:xfrm>
            <a:prstGeom prst="rect">
              <a:avLst/>
            </a:prstGeom>
            <a:solidFill>
              <a:srgbClr val="0D1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27" name="Freeform 196"/>
            <p:cNvSpPr>
              <a:spLocks/>
            </p:cNvSpPr>
            <p:nvPr/>
          </p:nvSpPr>
          <p:spPr bwMode="auto">
            <a:xfrm>
              <a:off x="6069013" y="5711825"/>
              <a:ext cx="39688" cy="39688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2 w 3"/>
                <a:gd name="T7" fmla="*/ 3 h 3"/>
                <a:gd name="T8" fmla="*/ 3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C4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28" name="Oval 197"/>
            <p:cNvSpPr>
              <a:spLocks noChangeArrowheads="1"/>
            </p:cNvSpPr>
            <p:nvPr/>
          </p:nvSpPr>
          <p:spPr bwMode="auto">
            <a:xfrm>
              <a:off x="5675313" y="5632450"/>
              <a:ext cx="249238" cy="238125"/>
            </a:xfrm>
            <a:prstGeom prst="ellipse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29" name="Freeform 198"/>
            <p:cNvSpPr>
              <a:spLocks/>
            </p:cNvSpPr>
            <p:nvPr/>
          </p:nvSpPr>
          <p:spPr bwMode="auto">
            <a:xfrm>
              <a:off x="4268788" y="5105400"/>
              <a:ext cx="460375" cy="461963"/>
            </a:xfrm>
            <a:custGeom>
              <a:avLst/>
              <a:gdLst>
                <a:gd name="T0" fmla="*/ 290 w 290"/>
                <a:gd name="T1" fmla="*/ 291 h 291"/>
                <a:gd name="T2" fmla="*/ 0 w 290"/>
                <a:gd name="T3" fmla="*/ 291 h 291"/>
                <a:gd name="T4" fmla="*/ 0 w 290"/>
                <a:gd name="T5" fmla="*/ 158 h 291"/>
                <a:gd name="T6" fmla="*/ 92 w 290"/>
                <a:gd name="T7" fmla="*/ 0 h 291"/>
                <a:gd name="T8" fmla="*/ 290 w 290"/>
                <a:gd name="T9" fmla="*/ 0 h 291"/>
                <a:gd name="T10" fmla="*/ 290 w 290"/>
                <a:gd name="T11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0" h="291">
                  <a:moveTo>
                    <a:pt x="290" y="291"/>
                  </a:moveTo>
                  <a:lnTo>
                    <a:pt x="0" y="291"/>
                  </a:lnTo>
                  <a:lnTo>
                    <a:pt x="0" y="158"/>
                  </a:lnTo>
                  <a:lnTo>
                    <a:pt x="92" y="0"/>
                  </a:lnTo>
                  <a:lnTo>
                    <a:pt x="290" y="0"/>
                  </a:lnTo>
                  <a:lnTo>
                    <a:pt x="290" y="291"/>
                  </a:ln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0" name="Oval 199"/>
            <p:cNvSpPr>
              <a:spLocks noChangeArrowheads="1"/>
            </p:cNvSpPr>
            <p:nvPr/>
          </p:nvSpPr>
          <p:spPr bwMode="auto">
            <a:xfrm>
              <a:off x="4375151" y="5632450"/>
              <a:ext cx="236538" cy="238125"/>
            </a:xfrm>
            <a:prstGeom prst="ellipse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1" name="Oval 200"/>
            <p:cNvSpPr>
              <a:spLocks noChangeArrowheads="1"/>
            </p:cNvSpPr>
            <p:nvPr/>
          </p:nvSpPr>
          <p:spPr bwMode="auto">
            <a:xfrm>
              <a:off x="4440238" y="5699125"/>
              <a:ext cx="119063" cy="117475"/>
            </a:xfrm>
            <a:prstGeom prst="ellipse">
              <a:avLst/>
            </a:prstGeom>
            <a:solidFill>
              <a:srgbClr val="0C4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2" name="Oval 201"/>
            <p:cNvSpPr>
              <a:spLocks noChangeArrowheads="1"/>
            </p:cNvSpPr>
            <p:nvPr/>
          </p:nvSpPr>
          <p:spPr bwMode="auto">
            <a:xfrm>
              <a:off x="5741988" y="5699125"/>
              <a:ext cx="117475" cy="117475"/>
            </a:xfrm>
            <a:prstGeom prst="ellipse">
              <a:avLst/>
            </a:prstGeom>
            <a:solidFill>
              <a:srgbClr val="0C4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3" name="Freeform 202"/>
            <p:cNvSpPr>
              <a:spLocks noEditPoints="1"/>
            </p:cNvSpPr>
            <p:nvPr/>
          </p:nvSpPr>
          <p:spPr bwMode="auto">
            <a:xfrm>
              <a:off x="4216401" y="5013325"/>
              <a:ext cx="565150" cy="750888"/>
            </a:xfrm>
            <a:custGeom>
              <a:avLst/>
              <a:gdLst>
                <a:gd name="T0" fmla="*/ 43 w 43"/>
                <a:gd name="T1" fmla="*/ 7 h 57"/>
                <a:gd name="T2" fmla="*/ 40 w 43"/>
                <a:gd name="T3" fmla="*/ 4 h 57"/>
                <a:gd name="T4" fmla="*/ 39 w 43"/>
                <a:gd name="T5" fmla="*/ 4 h 57"/>
                <a:gd name="T6" fmla="*/ 39 w 43"/>
                <a:gd name="T7" fmla="*/ 2 h 57"/>
                <a:gd name="T8" fmla="*/ 37 w 43"/>
                <a:gd name="T9" fmla="*/ 0 h 57"/>
                <a:gd name="T10" fmla="*/ 35 w 43"/>
                <a:gd name="T11" fmla="*/ 2 h 57"/>
                <a:gd name="T12" fmla="*/ 35 w 43"/>
                <a:gd name="T13" fmla="*/ 4 h 57"/>
                <a:gd name="T14" fmla="*/ 17 w 43"/>
                <a:gd name="T15" fmla="*/ 4 h 57"/>
                <a:gd name="T16" fmla="*/ 13 w 43"/>
                <a:gd name="T17" fmla="*/ 6 h 57"/>
                <a:gd name="T18" fmla="*/ 1 w 43"/>
                <a:gd name="T19" fmla="*/ 27 h 57"/>
                <a:gd name="T20" fmla="*/ 0 w 43"/>
                <a:gd name="T21" fmla="*/ 32 h 57"/>
                <a:gd name="T22" fmla="*/ 0 w 43"/>
                <a:gd name="T23" fmla="*/ 54 h 57"/>
                <a:gd name="T24" fmla="*/ 2 w 43"/>
                <a:gd name="T25" fmla="*/ 57 h 57"/>
                <a:gd name="T26" fmla="*/ 10 w 43"/>
                <a:gd name="T27" fmla="*/ 57 h 57"/>
                <a:gd name="T28" fmla="*/ 10 w 43"/>
                <a:gd name="T29" fmla="*/ 56 h 57"/>
                <a:gd name="T30" fmla="*/ 21 w 43"/>
                <a:gd name="T31" fmla="*/ 45 h 57"/>
                <a:gd name="T32" fmla="*/ 32 w 43"/>
                <a:gd name="T33" fmla="*/ 56 h 57"/>
                <a:gd name="T34" fmla="*/ 32 w 43"/>
                <a:gd name="T35" fmla="*/ 57 h 57"/>
                <a:gd name="T36" fmla="*/ 36 w 43"/>
                <a:gd name="T37" fmla="*/ 57 h 57"/>
                <a:gd name="T38" fmla="*/ 40 w 43"/>
                <a:gd name="T39" fmla="*/ 57 h 57"/>
                <a:gd name="T40" fmla="*/ 43 w 43"/>
                <a:gd name="T41" fmla="*/ 57 h 57"/>
                <a:gd name="T42" fmla="*/ 43 w 43"/>
                <a:gd name="T43" fmla="*/ 41 h 57"/>
                <a:gd name="T44" fmla="*/ 43 w 43"/>
                <a:gd name="T45" fmla="*/ 7 h 57"/>
                <a:gd name="T46" fmla="*/ 35 w 43"/>
                <a:gd name="T47" fmla="*/ 31 h 57"/>
                <a:gd name="T48" fmla="*/ 33 w 43"/>
                <a:gd name="T49" fmla="*/ 33 h 57"/>
                <a:gd name="T50" fmla="*/ 9 w 43"/>
                <a:gd name="T51" fmla="*/ 39 h 57"/>
                <a:gd name="T52" fmla="*/ 7 w 43"/>
                <a:gd name="T53" fmla="*/ 38 h 57"/>
                <a:gd name="T54" fmla="*/ 7 w 43"/>
                <a:gd name="T55" fmla="*/ 25 h 57"/>
                <a:gd name="T56" fmla="*/ 8 w 43"/>
                <a:gd name="T57" fmla="*/ 23 h 57"/>
                <a:gd name="T58" fmla="*/ 15 w 43"/>
                <a:gd name="T59" fmla="*/ 11 h 57"/>
                <a:gd name="T60" fmla="*/ 17 w 43"/>
                <a:gd name="T61" fmla="*/ 10 h 57"/>
                <a:gd name="T62" fmla="*/ 33 w 43"/>
                <a:gd name="T63" fmla="*/ 10 h 57"/>
                <a:gd name="T64" fmla="*/ 35 w 43"/>
                <a:gd name="T65" fmla="*/ 11 h 57"/>
                <a:gd name="T66" fmla="*/ 35 w 43"/>
                <a:gd name="T67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" h="57">
                  <a:moveTo>
                    <a:pt x="43" y="7"/>
                  </a:moveTo>
                  <a:cubicBezTo>
                    <a:pt x="43" y="5"/>
                    <a:pt x="41" y="4"/>
                    <a:pt x="40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1"/>
                    <a:pt x="38" y="0"/>
                    <a:pt x="37" y="0"/>
                  </a:cubicBezTo>
                  <a:cubicBezTo>
                    <a:pt x="36" y="0"/>
                    <a:pt x="35" y="1"/>
                    <a:pt x="35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5" y="4"/>
                    <a:pt x="14" y="5"/>
                    <a:pt x="13" y="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31"/>
                    <a:pt x="0" y="3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1" y="57"/>
                    <a:pt x="2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0"/>
                    <a:pt x="15" y="45"/>
                    <a:pt x="21" y="45"/>
                  </a:cubicBezTo>
                  <a:cubicBezTo>
                    <a:pt x="27" y="45"/>
                    <a:pt x="32" y="50"/>
                    <a:pt x="32" y="56"/>
                  </a:cubicBezTo>
                  <a:cubicBezTo>
                    <a:pt x="32" y="56"/>
                    <a:pt x="32" y="56"/>
                    <a:pt x="32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43" y="7"/>
                  </a:lnTo>
                  <a:close/>
                  <a:moveTo>
                    <a:pt x="35" y="31"/>
                  </a:moveTo>
                  <a:cubicBezTo>
                    <a:pt x="35" y="32"/>
                    <a:pt x="34" y="33"/>
                    <a:pt x="33" y="33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9"/>
                    <a:pt x="7" y="38"/>
                    <a:pt x="7" y="3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8" y="23"/>
                    <a:pt x="8" y="23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6" y="10"/>
                    <a:pt x="17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5" y="11"/>
                    <a:pt x="35" y="11"/>
                  </a:cubicBezTo>
                  <a:lnTo>
                    <a:pt x="35" y="31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4" name="Freeform 203"/>
            <p:cNvSpPr>
              <a:spLocks/>
            </p:cNvSpPr>
            <p:nvPr/>
          </p:nvSpPr>
          <p:spPr bwMode="auto">
            <a:xfrm>
              <a:off x="4795838" y="5553075"/>
              <a:ext cx="1273175" cy="211138"/>
            </a:xfrm>
            <a:custGeom>
              <a:avLst/>
              <a:gdLst>
                <a:gd name="T0" fmla="*/ 97 w 97"/>
                <a:gd name="T1" fmla="*/ 1 h 16"/>
                <a:gd name="T2" fmla="*/ 97 w 97"/>
                <a:gd name="T3" fmla="*/ 0 h 16"/>
                <a:gd name="T4" fmla="*/ 0 w 97"/>
                <a:gd name="T5" fmla="*/ 0 h 16"/>
                <a:gd name="T6" fmla="*/ 0 w 97"/>
                <a:gd name="T7" fmla="*/ 16 h 16"/>
                <a:gd name="T8" fmla="*/ 65 w 97"/>
                <a:gd name="T9" fmla="*/ 16 h 16"/>
                <a:gd name="T10" fmla="*/ 65 w 97"/>
                <a:gd name="T11" fmla="*/ 15 h 16"/>
                <a:gd name="T12" fmla="*/ 76 w 97"/>
                <a:gd name="T13" fmla="*/ 4 h 16"/>
                <a:gd name="T14" fmla="*/ 87 w 97"/>
                <a:gd name="T15" fmla="*/ 15 h 16"/>
                <a:gd name="T16" fmla="*/ 87 w 97"/>
                <a:gd name="T17" fmla="*/ 16 h 16"/>
                <a:gd name="T18" fmla="*/ 97 w 97"/>
                <a:gd name="T19" fmla="*/ 16 h 16"/>
                <a:gd name="T20" fmla="*/ 97 w 97"/>
                <a:gd name="T21" fmla="*/ 15 h 16"/>
                <a:gd name="T22" fmla="*/ 97 w 97"/>
                <a:gd name="T23" fmla="*/ 12 h 16"/>
                <a:gd name="T24" fmla="*/ 97 w 97"/>
                <a:gd name="T2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6">
                  <a:moveTo>
                    <a:pt x="97" y="1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9"/>
                    <a:pt x="70" y="4"/>
                    <a:pt x="76" y="4"/>
                  </a:cubicBezTo>
                  <a:cubicBezTo>
                    <a:pt x="82" y="4"/>
                    <a:pt x="87" y="9"/>
                    <a:pt x="87" y="15"/>
                  </a:cubicBezTo>
                  <a:cubicBezTo>
                    <a:pt x="87" y="15"/>
                    <a:pt x="87" y="15"/>
                    <a:pt x="87" y="16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2"/>
                    <a:pt x="97" y="12"/>
                    <a:pt x="97" y="12"/>
                  </a:cubicBezTo>
                  <a:lnTo>
                    <a:pt x="97" y="1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5" name="Freeform 204"/>
            <p:cNvSpPr>
              <a:spLocks/>
            </p:cNvSpPr>
            <p:nvPr/>
          </p:nvSpPr>
          <p:spPr bwMode="auto">
            <a:xfrm>
              <a:off x="4821238" y="4908550"/>
              <a:ext cx="1339850" cy="644525"/>
            </a:xfrm>
            <a:custGeom>
              <a:avLst/>
              <a:gdLst>
                <a:gd name="T0" fmla="*/ 102 w 102"/>
                <a:gd name="T1" fmla="*/ 21 h 49"/>
                <a:gd name="T2" fmla="*/ 81 w 102"/>
                <a:gd name="T3" fmla="*/ 0 h 49"/>
                <a:gd name="T4" fmla="*/ 21 w 102"/>
                <a:gd name="T5" fmla="*/ 0 h 49"/>
                <a:gd name="T6" fmla="*/ 0 w 102"/>
                <a:gd name="T7" fmla="*/ 21 h 49"/>
                <a:gd name="T8" fmla="*/ 0 w 102"/>
                <a:gd name="T9" fmla="*/ 28 h 49"/>
                <a:gd name="T10" fmla="*/ 21 w 102"/>
                <a:gd name="T11" fmla="*/ 49 h 49"/>
                <a:gd name="T12" fmla="*/ 81 w 102"/>
                <a:gd name="T13" fmla="*/ 49 h 49"/>
                <a:gd name="T14" fmla="*/ 102 w 102"/>
                <a:gd name="T15" fmla="*/ 28 h 49"/>
                <a:gd name="T16" fmla="*/ 102 w 102"/>
                <a:gd name="T17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49">
                  <a:moveTo>
                    <a:pt x="102" y="21"/>
                  </a:moveTo>
                  <a:cubicBezTo>
                    <a:pt x="102" y="10"/>
                    <a:pt x="93" y="0"/>
                    <a:pt x="8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0"/>
                    <a:pt x="9" y="49"/>
                    <a:pt x="21" y="49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93" y="49"/>
                    <a:pt x="102" y="40"/>
                    <a:pt x="102" y="28"/>
                  </a:cubicBezTo>
                  <a:lnTo>
                    <a:pt x="102" y="21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Rectangle 206"/>
            <p:cNvSpPr>
              <a:spLocks noChangeArrowheads="1"/>
            </p:cNvSpPr>
            <p:nvPr/>
          </p:nvSpPr>
          <p:spPr bwMode="auto">
            <a:xfrm>
              <a:off x="5846763" y="4908550"/>
              <a:ext cx="39688" cy="644525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Rectangle 207"/>
            <p:cNvSpPr>
              <a:spLocks noChangeArrowheads="1"/>
            </p:cNvSpPr>
            <p:nvPr/>
          </p:nvSpPr>
          <p:spPr bwMode="auto">
            <a:xfrm>
              <a:off x="5097463" y="4908550"/>
              <a:ext cx="25400" cy="644525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Freeform 208"/>
            <p:cNvSpPr>
              <a:spLocks/>
            </p:cNvSpPr>
            <p:nvPr/>
          </p:nvSpPr>
          <p:spPr bwMode="auto">
            <a:xfrm>
              <a:off x="5386388" y="5053013"/>
              <a:ext cx="209550" cy="330200"/>
            </a:xfrm>
            <a:custGeom>
              <a:avLst/>
              <a:gdLst>
                <a:gd name="T0" fmla="*/ 16 w 16"/>
                <a:gd name="T1" fmla="*/ 16 h 25"/>
                <a:gd name="T2" fmla="*/ 8 w 16"/>
                <a:gd name="T3" fmla="*/ 25 h 25"/>
                <a:gd name="T4" fmla="*/ 0 w 16"/>
                <a:gd name="T5" fmla="*/ 16 h 25"/>
                <a:gd name="T6" fmla="*/ 8 w 16"/>
                <a:gd name="T7" fmla="*/ 0 h 25"/>
                <a:gd name="T8" fmla="*/ 16 w 16"/>
                <a:gd name="T9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5">
                  <a:moveTo>
                    <a:pt x="16" y="16"/>
                  </a:moveTo>
                  <a:cubicBezTo>
                    <a:pt x="16" y="21"/>
                    <a:pt x="12" y="25"/>
                    <a:pt x="8" y="25"/>
                  </a:cubicBezTo>
                  <a:cubicBezTo>
                    <a:pt x="4" y="25"/>
                    <a:pt x="0" y="21"/>
                    <a:pt x="0" y="16"/>
                  </a:cubicBezTo>
                  <a:cubicBezTo>
                    <a:pt x="0" y="11"/>
                    <a:pt x="8" y="0"/>
                    <a:pt x="8" y="0"/>
                  </a:cubicBezTo>
                  <a:cubicBezTo>
                    <a:pt x="8" y="0"/>
                    <a:pt x="16" y="11"/>
                    <a:pt x="16" y="16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41" name="文本框 240"/>
          <p:cNvSpPr txBox="1"/>
          <p:nvPr/>
        </p:nvSpPr>
        <p:spPr>
          <a:xfrm>
            <a:off x="1873808" y="1002399"/>
            <a:ext cx="8452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1D5A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工业污染调查报告</a:t>
            </a:r>
            <a:r>
              <a:rPr lang="en-US" altLang="zh-CN" sz="5400" b="1" dirty="0" smtClean="0">
                <a:solidFill>
                  <a:srgbClr val="1D5A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400" b="1" dirty="0" smtClean="0">
                <a:solidFill>
                  <a:srgbClr val="1D5A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</a:p>
        </p:txBody>
      </p:sp>
      <p:sp>
        <p:nvSpPr>
          <p:cNvPr id="242" name="文本框 241"/>
          <p:cNvSpPr txBox="1"/>
          <p:nvPr/>
        </p:nvSpPr>
        <p:spPr>
          <a:xfrm>
            <a:off x="3263682" y="1890479"/>
            <a:ext cx="564738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807F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sp>
        <p:nvSpPr>
          <p:cNvPr id="244" name="矩形 9"/>
          <p:cNvSpPr>
            <a:spLocks noChangeArrowheads="1"/>
          </p:cNvSpPr>
          <p:nvPr/>
        </p:nvSpPr>
        <p:spPr bwMode="auto">
          <a:xfrm>
            <a:off x="3478338" y="2366509"/>
            <a:ext cx="5206875" cy="400110"/>
          </a:xfrm>
          <a:prstGeom prst="rect">
            <a:avLst/>
          </a:prstGeom>
          <a:solidFill>
            <a:srgbClr val="F7B617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汇报人：恒好美佳     时间：</a:t>
            </a:r>
            <a:r>
              <a:rPr lang="en-US" altLang="zh-CN" sz="2000" dirty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000" dirty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dirty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2000" dirty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2000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5" name="直接连接符 244"/>
          <p:cNvCxnSpPr/>
          <p:nvPr/>
        </p:nvCxnSpPr>
        <p:spPr>
          <a:xfrm>
            <a:off x="2028089" y="1890479"/>
            <a:ext cx="8135822" cy="0"/>
          </a:xfrm>
          <a:prstGeom prst="line">
            <a:avLst/>
          </a:prstGeom>
          <a:ln>
            <a:solidFill>
              <a:srgbClr val="1D5A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4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5875" y="2022475"/>
            <a:ext cx="12244388" cy="4211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10" name="图片 39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363"/>
            <a:ext cx="303053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5"/>
          <a:stretch>
            <a:fillRect/>
          </a:stretch>
        </p:blipFill>
        <p:spPr bwMode="auto">
          <a:xfrm>
            <a:off x="9009063" y="1516063"/>
            <a:ext cx="321945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2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" t="35693" r="427" b="15691"/>
          <a:stretch>
            <a:fillRect/>
          </a:stretch>
        </p:blipFill>
        <p:spPr bwMode="auto">
          <a:xfrm>
            <a:off x="2995613" y="1512888"/>
            <a:ext cx="3132137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40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1"/>
          <a:stretch>
            <a:fillRect/>
          </a:stretch>
        </p:blipFill>
        <p:spPr bwMode="auto">
          <a:xfrm>
            <a:off x="6107113" y="1525588"/>
            <a:ext cx="298608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-15875" y="3511550"/>
            <a:ext cx="3113088" cy="182563"/>
          </a:xfrm>
          <a:prstGeom prst="rect">
            <a:avLst/>
          </a:prstGeom>
          <a:solidFill>
            <a:srgbClr val="09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03938" y="3511550"/>
            <a:ext cx="3113087" cy="182563"/>
          </a:xfrm>
          <a:prstGeom prst="rect">
            <a:avLst/>
          </a:prstGeom>
          <a:solidFill>
            <a:srgbClr val="594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105900" y="3511550"/>
            <a:ext cx="3113088" cy="182563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14663" y="3511550"/>
            <a:ext cx="3081337" cy="182563"/>
          </a:xfrm>
          <a:prstGeom prst="rect">
            <a:avLst/>
          </a:pr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" name="矩形 43"/>
          <p:cNvSpPr>
            <a:spLocks noChangeArrowheads="1"/>
          </p:cNvSpPr>
          <p:nvPr/>
        </p:nvSpPr>
        <p:spPr bwMode="auto">
          <a:xfrm>
            <a:off x="963613" y="3840163"/>
            <a:ext cx="909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 smtClean="0">
                <a:solidFill>
                  <a:srgbClr val="0937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sz="2400" dirty="0">
              <a:solidFill>
                <a:srgbClr val="0937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4"/>
          <p:cNvSpPr>
            <a:spLocks noChangeArrowheads="1"/>
          </p:cNvSpPr>
          <p:nvPr/>
        </p:nvSpPr>
        <p:spPr bwMode="auto">
          <a:xfrm>
            <a:off x="4100513" y="3840163"/>
            <a:ext cx="909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45"/>
          <p:cNvSpPr>
            <a:spLocks noChangeArrowheads="1"/>
          </p:cNvSpPr>
          <p:nvPr/>
        </p:nvSpPr>
        <p:spPr bwMode="auto">
          <a:xfrm>
            <a:off x="7223125" y="3840163"/>
            <a:ext cx="909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46"/>
          <p:cNvSpPr>
            <a:spLocks noChangeArrowheads="1"/>
          </p:cNvSpPr>
          <p:nvPr/>
        </p:nvSpPr>
        <p:spPr bwMode="auto">
          <a:xfrm>
            <a:off x="10163175" y="3841750"/>
            <a:ext cx="909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403225" y="4302125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937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3" name="矩形 48"/>
          <p:cNvSpPr>
            <a:spLocks noChangeArrowheads="1"/>
          </p:cNvSpPr>
          <p:nvPr/>
        </p:nvSpPr>
        <p:spPr bwMode="auto">
          <a:xfrm>
            <a:off x="3441700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4" name="矩形 51"/>
          <p:cNvSpPr>
            <a:spLocks noChangeArrowheads="1"/>
          </p:cNvSpPr>
          <p:nvPr/>
        </p:nvSpPr>
        <p:spPr bwMode="auto">
          <a:xfrm>
            <a:off x="6583363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5" name="矩形 52"/>
          <p:cNvSpPr>
            <a:spLocks noChangeArrowheads="1"/>
          </p:cNvSpPr>
          <p:nvPr/>
        </p:nvSpPr>
        <p:spPr bwMode="auto">
          <a:xfrm>
            <a:off x="9640888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6" name="矩形 54"/>
          <p:cNvSpPr>
            <a:spLocks noChangeArrowheads="1"/>
          </p:cNvSpPr>
          <p:nvPr/>
        </p:nvSpPr>
        <p:spPr bwMode="auto">
          <a:xfrm>
            <a:off x="163513" y="4821237"/>
            <a:ext cx="25098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恒好美佳极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30" name="矩形 54"/>
          <p:cNvSpPr>
            <a:spLocks noChangeArrowheads="1"/>
          </p:cNvSpPr>
          <p:nvPr/>
        </p:nvSpPr>
        <p:spPr bwMode="auto">
          <a:xfrm>
            <a:off x="3202781" y="4821237"/>
            <a:ext cx="25098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恒好美佳极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31" name="矩形 54"/>
          <p:cNvSpPr>
            <a:spLocks noChangeArrowheads="1"/>
          </p:cNvSpPr>
          <p:nvPr/>
        </p:nvSpPr>
        <p:spPr bwMode="auto">
          <a:xfrm>
            <a:off x="6405562" y="4821237"/>
            <a:ext cx="25098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恒好美佳极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32" name="矩形 54"/>
          <p:cNvSpPr>
            <a:spLocks noChangeArrowheads="1"/>
          </p:cNvSpPr>
          <p:nvPr/>
        </p:nvSpPr>
        <p:spPr bwMode="auto">
          <a:xfrm>
            <a:off x="9363075" y="4821237"/>
            <a:ext cx="25098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恒好美佳极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9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ect">
            <a:avLst/>
          </a:pr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ect">
            <a:avLst/>
          </a:pr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42504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3090" y="1017202"/>
            <a:ext cx="8941842" cy="3403662"/>
          </a:xfrm>
          <a:prstGeom prst="rect">
            <a:avLst/>
          </a:prstGeom>
        </p:spPr>
      </p:pic>
      <p:sp>
        <p:nvSpPr>
          <p:cNvPr id="28" name="矩形 117"/>
          <p:cNvSpPr>
            <a:spLocks noChangeArrowheads="1"/>
          </p:cNvSpPr>
          <p:nvPr/>
        </p:nvSpPr>
        <p:spPr bwMode="auto">
          <a:xfrm>
            <a:off x="1824351" y="4604084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9" name="矩形 124"/>
          <p:cNvSpPr>
            <a:spLocks noChangeArrowheads="1"/>
          </p:cNvSpPr>
          <p:nvPr/>
        </p:nvSpPr>
        <p:spPr bwMode="auto">
          <a:xfrm>
            <a:off x="1824351" y="5116847"/>
            <a:ext cx="8543297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恒好美佳极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。恒好美佳极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。恒好美佳极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873779" y="5079776"/>
            <a:ext cx="1882676" cy="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ect">
            <a:avLst/>
          </a:pr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ect">
            <a:avLst/>
          </a:pr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10973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7535862" y="2654300"/>
            <a:ext cx="2160590" cy="2995614"/>
          </a:xfrm>
          <a:custGeom>
            <a:avLst/>
            <a:gdLst>
              <a:gd name="connsiteX0" fmla="*/ 0 w 2380342"/>
              <a:gd name="connsiteY0" fmla="*/ 0 h 2931886"/>
              <a:gd name="connsiteX1" fmla="*/ 2380342 w 2380342"/>
              <a:gd name="connsiteY1" fmla="*/ 0 h 2931886"/>
              <a:gd name="connsiteX2" fmla="*/ 2380342 w 2380342"/>
              <a:gd name="connsiteY2" fmla="*/ 2868521 h 2931886"/>
              <a:gd name="connsiteX3" fmla="*/ 2316977 w 2380342"/>
              <a:gd name="connsiteY3" fmla="*/ 2931886 h 2931886"/>
              <a:gd name="connsiteX4" fmla="*/ 63365 w 2380342"/>
              <a:gd name="connsiteY4" fmla="*/ 2931886 h 2931886"/>
              <a:gd name="connsiteX5" fmla="*/ 0 w 2380342"/>
              <a:gd name="connsiteY5" fmla="*/ 2868521 h 293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0342" h="2931886">
                <a:moveTo>
                  <a:pt x="0" y="0"/>
                </a:moveTo>
                <a:lnTo>
                  <a:pt x="2380342" y="0"/>
                </a:lnTo>
                <a:lnTo>
                  <a:pt x="2380342" y="2868521"/>
                </a:lnTo>
                <a:cubicBezTo>
                  <a:pt x="2380342" y="2903517"/>
                  <a:pt x="2351973" y="2931886"/>
                  <a:pt x="2316977" y="2931886"/>
                </a:cubicBezTo>
                <a:lnTo>
                  <a:pt x="63365" y="2931886"/>
                </a:lnTo>
                <a:cubicBezTo>
                  <a:pt x="28369" y="2931886"/>
                  <a:pt x="0" y="2903517"/>
                  <a:pt x="0" y="28685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anchor="b">
            <a:normAutofit/>
          </a:bodyPr>
          <a:lstStyle/>
          <a:p>
            <a:pPr algn="ctr">
              <a:defRPr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5015706" y="2654300"/>
            <a:ext cx="2160590" cy="2995614"/>
          </a:xfrm>
          <a:custGeom>
            <a:avLst/>
            <a:gdLst>
              <a:gd name="connsiteX0" fmla="*/ 0 w 2380342"/>
              <a:gd name="connsiteY0" fmla="*/ 0 h 2931886"/>
              <a:gd name="connsiteX1" fmla="*/ 2380342 w 2380342"/>
              <a:gd name="connsiteY1" fmla="*/ 0 h 2931886"/>
              <a:gd name="connsiteX2" fmla="*/ 2380342 w 2380342"/>
              <a:gd name="connsiteY2" fmla="*/ 2868521 h 2931886"/>
              <a:gd name="connsiteX3" fmla="*/ 2316977 w 2380342"/>
              <a:gd name="connsiteY3" fmla="*/ 2931886 h 2931886"/>
              <a:gd name="connsiteX4" fmla="*/ 63365 w 2380342"/>
              <a:gd name="connsiteY4" fmla="*/ 2931886 h 2931886"/>
              <a:gd name="connsiteX5" fmla="*/ 0 w 2380342"/>
              <a:gd name="connsiteY5" fmla="*/ 2868521 h 293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0342" h="2931886">
                <a:moveTo>
                  <a:pt x="0" y="0"/>
                </a:moveTo>
                <a:lnTo>
                  <a:pt x="2380342" y="0"/>
                </a:lnTo>
                <a:lnTo>
                  <a:pt x="2380342" y="2868521"/>
                </a:lnTo>
                <a:cubicBezTo>
                  <a:pt x="2380342" y="2903517"/>
                  <a:pt x="2351973" y="2931886"/>
                  <a:pt x="2316977" y="2931886"/>
                </a:cubicBezTo>
                <a:lnTo>
                  <a:pt x="63365" y="2931886"/>
                </a:lnTo>
                <a:cubicBezTo>
                  <a:pt x="28369" y="2931886"/>
                  <a:pt x="0" y="2903517"/>
                  <a:pt x="0" y="28685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anchor="b">
            <a:normAutofit/>
          </a:bodyPr>
          <a:lstStyle/>
          <a:p>
            <a:pPr algn="ctr">
              <a:defRPr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2495550" y="2654301"/>
            <a:ext cx="2160590" cy="2995614"/>
          </a:xfrm>
          <a:custGeom>
            <a:avLst/>
            <a:gdLst>
              <a:gd name="connsiteX0" fmla="*/ 0 w 2380342"/>
              <a:gd name="connsiteY0" fmla="*/ 0 h 2931886"/>
              <a:gd name="connsiteX1" fmla="*/ 2380342 w 2380342"/>
              <a:gd name="connsiteY1" fmla="*/ 0 h 2931886"/>
              <a:gd name="connsiteX2" fmla="*/ 2380342 w 2380342"/>
              <a:gd name="connsiteY2" fmla="*/ 2868521 h 2931886"/>
              <a:gd name="connsiteX3" fmla="*/ 2316977 w 2380342"/>
              <a:gd name="connsiteY3" fmla="*/ 2931886 h 2931886"/>
              <a:gd name="connsiteX4" fmla="*/ 63365 w 2380342"/>
              <a:gd name="connsiteY4" fmla="*/ 2931886 h 2931886"/>
              <a:gd name="connsiteX5" fmla="*/ 0 w 2380342"/>
              <a:gd name="connsiteY5" fmla="*/ 2868521 h 293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0342" h="2931886">
                <a:moveTo>
                  <a:pt x="0" y="0"/>
                </a:moveTo>
                <a:lnTo>
                  <a:pt x="2380342" y="0"/>
                </a:lnTo>
                <a:lnTo>
                  <a:pt x="2380342" y="2868521"/>
                </a:lnTo>
                <a:cubicBezTo>
                  <a:pt x="2380342" y="2903517"/>
                  <a:pt x="2351973" y="2931886"/>
                  <a:pt x="2316977" y="2931886"/>
                </a:cubicBezTo>
                <a:lnTo>
                  <a:pt x="63365" y="2931886"/>
                </a:lnTo>
                <a:cubicBezTo>
                  <a:pt x="28369" y="2931886"/>
                  <a:pt x="0" y="2903517"/>
                  <a:pt x="0" y="28685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anchor="b">
            <a:normAutofit/>
          </a:bodyPr>
          <a:lstStyle/>
          <a:p>
            <a:pPr algn="ctr">
              <a:defRPr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17"/>
          <p:cNvSpPr>
            <a:spLocks noChangeArrowheads="1"/>
          </p:cNvSpPr>
          <p:nvPr/>
        </p:nvSpPr>
        <p:spPr bwMode="auto">
          <a:xfrm>
            <a:off x="4283951" y="1225822"/>
            <a:ext cx="362631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spc="200" dirty="0">
                <a:solidFill>
                  <a:srgbClr val="4E4E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4" name="矩形 124"/>
          <p:cNvSpPr>
            <a:spLocks noChangeArrowheads="1"/>
          </p:cNvSpPr>
          <p:nvPr/>
        </p:nvSpPr>
        <p:spPr bwMode="auto">
          <a:xfrm>
            <a:off x="2864800" y="1731576"/>
            <a:ext cx="6462399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恒好美佳极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05089" y="2762607"/>
            <a:ext cx="1946275" cy="2343150"/>
          </a:xfrm>
          <a:prstGeom prst="rect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24452" y="2762607"/>
            <a:ext cx="1946275" cy="2343150"/>
          </a:xfrm>
          <a:prstGeom prst="rect">
            <a:avLst/>
          </a:prstGeom>
          <a:blipFill dpi="0"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643814" y="2762607"/>
            <a:ext cx="1946275" cy="2343150"/>
          </a:xfrm>
          <a:prstGeom prst="rect">
            <a:avLst/>
          </a:prstGeom>
          <a:blipFill dpi="0" rotWithShape="1"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ect">
            <a:avLst/>
          </a:pr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ect">
            <a:avLst/>
          </a:pr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20267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 flipH="1">
            <a:off x="5194108" y="1801025"/>
            <a:ext cx="1803784" cy="1802566"/>
          </a:xfrm>
          <a:prstGeom prst="rect">
            <a:avLst/>
          </a:prstGeom>
          <a:solidFill>
            <a:srgbClr val="09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8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 flipH="1">
            <a:off x="3500909" y="3725461"/>
            <a:ext cx="5207364" cy="791271"/>
          </a:xfrm>
          <a:prstGeom prst="rect">
            <a:avLst/>
          </a:prstGeom>
          <a:solidFill>
            <a:srgbClr val="09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6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500909" y="1072343"/>
            <a:ext cx="1564842" cy="2531248"/>
            <a:chOff x="909638" y="26988"/>
            <a:chExt cx="1897062" cy="3068638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441450" y="26988"/>
              <a:ext cx="1365250" cy="1392238"/>
            </a:xfrm>
            <a:custGeom>
              <a:avLst/>
              <a:gdLst>
                <a:gd name="T0" fmla="*/ 62 w 77"/>
                <a:gd name="T1" fmla="*/ 14 h 78"/>
                <a:gd name="T2" fmla="*/ 41 w 77"/>
                <a:gd name="T3" fmla="*/ 19 h 78"/>
                <a:gd name="T4" fmla="*/ 18 w 77"/>
                <a:gd name="T5" fmla="*/ 39 h 78"/>
                <a:gd name="T6" fmla="*/ 13 w 77"/>
                <a:gd name="T7" fmla="*/ 56 h 78"/>
                <a:gd name="T8" fmla="*/ 22 w 77"/>
                <a:gd name="T9" fmla="*/ 66 h 78"/>
                <a:gd name="T10" fmla="*/ 49 w 77"/>
                <a:gd name="T11" fmla="*/ 66 h 78"/>
                <a:gd name="T12" fmla="*/ 66 w 77"/>
                <a:gd name="T13" fmla="*/ 58 h 78"/>
                <a:gd name="T14" fmla="*/ 65 w 77"/>
                <a:gd name="T15" fmla="*/ 40 h 78"/>
                <a:gd name="T16" fmla="*/ 62 w 77"/>
                <a:gd name="T17" fmla="*/ 1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78">
                  <a:moveTo>
                    <a:pt x="62" y="14"/>
                  </a:moveTo>
                  <a:cubicBezTo>
                    <a:pt x="56" y="10"/>
                    <a:pt x="44" y="12"/>
                    <a:pt x="41" y="19"/>
                  </a:cubicBezTo>
                  <a:cubicBezTo>
                    <a:pt x="26" y="0"/>
                    <a:pt x="0" y="25"/>
                    <a:pt x="18" y="39"/>
                  </a:cubicBezTo>
                  <a:cubicBezTo>
                    <a:pt x="11" y="38"/>
                    <a:pt x="6" y="50"/>
                    <a:pt x="13" y="56"/>
                  </a:cubicBezTo>
                  <a:cubicBezTo>
                    <a:pt x="9" y="64"/>
                    <a:pt x="19" y="68"/>
                    <a:pt x="22" y="66"/>
                  </a:cubicBezTo>
                  <a:cubicBezTo>
                    <a:pt x="25" y="77"/>
                    <a:pt x="47" y="78"/>
                    <a:pt x="49" y="66"/>
                  </a:cubicBezTo>
                  <a:cubicBezTo>
                    <a:pt x="56" y="65"/>
                    <a:pt x="62" y="64"/>
                    <a:pt x="66" y="58"/>
                  </a:cubicBezTo>
                  <a:cubicBezTo>
                    <a:pt x="71" y="49"/>
                    <a:pt x="65" y="40"/>
                    <a:pt x="65" y="40"/>
                  </a:cubicBezTo>
                  <a:cubicBezTo>
                    <a:pt x="65" y="40"/>
                    <a:pt x="77" y="23"/>
                    <a:pt x="62" y="14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927100" y="669926"/>
              <a:ext cx="762000" cy="730250"/>
            </a:xfrm>
            <a:custGeom>
              <a:avLst/>
              <a:gdLst>
                <a:gd name="T0" fmla="*/ 13 w 43"/>
                <a:gd name="T1" fmla="*/ 6 h 41"/>
                <a:gd name="T2" fmla="*/ 12 w 43"/>
                <a:gd name="T3" fmla="*/ 18 h 41"/>
                <a:gd name="T4" fmla="*/ 19 w 43"/>
                <a:gd name="T5" fmla="*/ 33 h 41"/>
                <a:gd name="T6" fmla="*/ 27 w 43"/>
                <a:gd name="T7" fmla="*/ 37 h 41"/>
                <a:gd name="T8" fmla="*/ 33 w 43"/>
                <a:gd name="T9" fmla="*/ 34 h 41"/>
                <a:gd name="T10" fmla="*/ 37 w 43"/>
                <a:gd name="T11" fmla="*/ 20 h 41"/>
                <a:gd name="T12" fmla="*/ 35 w 43"/>
                <a:gd name="T13" fmla="*/ 11 h 41"/>
                <a:gd name="T14" fmla="*/ 26 w 43"/>
                <a:gd name="T15" fmla="*/ 9 h 41"/>
                <a:gd name="T16" fmla="*/ 13 w 43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1">
                  <a:moveTo>
                    <a:pt x="13" y="6"/>
                  </a:moveTo>
                  <a:cubicBezTo>
                    <a:pt x="10" y="9"/>
                    <a:pt x="9" y="15"/>
                    <a:pt x="12" y="18"/>
                  </a:cubicBezTo>
                  <a:cubicBezTo>
                    <a:pt x="0" y="23"/>
                    <a:pt x="10" y="39"/>
                    <a:pt x="19" y="33"/>
                  </a:cubicBezTo>
                  <a:cubicBezTo>
                    <a:pt x="18" y="36"/>
                    <a:pt x="23" y="40"/>
                    <a:pt x="27" y="37"/>
                  </a:cubicBezTo>
                  <a:cubicBezTo>
                    <a:pt x="31" y="41"/>
                    <a:pt x="34" y="36"/>
                    <a:pt x="33" y="34"/>
                  </a:cubicBezTo>
                  <a:cubicBezTo>
                    <a:pt x="39" y="34"/>
                    <a:pt x="43" y="23"/>
                    <a:pt x="37" y="20"/>
                  </a:cubicBezTo>
                  <a:cubicBezTo>
                    <a:pt x="38" y="17"/>
                    <a:pt x="38" y="13"/>
                    <a:pt x="35" y="11"/>
                  </a:cubicBezTo>
                  <a:cubicBezTo>
                    <a:pt x="32" y="7"/>
                    <a:pt x="26" y="9"/>
                    <a:pt x="26" y="9"/>
                  </a:cubicBezTo>
                  <a:cubicBezTo>
                    <a:pt x="26" y="9"/>
                    <a:pt x="19" y="0"/>
                    <a:pt x="13" y="6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909638" y="1419226"/>
              <a:ext cx="1736725" cy="1479550"/>
            </a:xfrm>
            <a:custGeom>
              <a:avLst/>
              <a:gdLst>
                <a:gd name="T0" fmla="*/ 80 w 98"/>
                <a:gd name="T1" fmla="*/ 28 h 83"/>
                <a:gd name="T2" fmla="*/ 79 w 98"/>
                <a:gd name="T3" fmla="*/ 0 h 83"/>
                <a:gd name="T4" fmla="*/ 49 w 98"/>
                <a:gd name="T5" fmla="*/ 0 h 83"/>
                <a:gd name="T6" fmla="*/ 19 w 98"/>
                <a:gd name="T7" fmla="*/ 0 h 83"/>
                <a:gd name="T8" fmla="*/ 18 w 98"/>
                <a:gd name="T9" fmla="*/ 28 h 83"/>
                <a:gd name="T10" fmla="*/ 0 w 98"/>
                <a:gd name="T11" fmla="*/ 83 h 83"/>
                <a:gd name="T12" fmla="*/ 49 w 98"/>
                <a:gd name="T13" fmla="*/ 83 h 83"/>
                <a:gd name="T14" fmla="*/ 98 w 98"/>
                <a:gd name="T15" fmla="*/ 83 h 83"/>
                <a:gd name="T16" fmla="*/ 80 w 98"/>
                <a:gd name="T17" fmla="*/ 2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83">
                  <a:moveTo>
                    <a:pt x="80" y="28"/>
                  </a:moveTo>
                  <a:cubicBezTo>
                    <a:pt x="78" y="18"/>
                    <a:pt x="78" y="11"/>
                    <a:pt x="7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11"/>
                    <a:pt x="20" y="18"/>
                    <a:pt x="18" y="28"/>
                  </a:cubicBezTo>
                  <a:cubicBezTo>
                    <a:pt x="12" y="63"/>
                    <a:pt x="2" y="79"/>
                    <a:pt x="0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6" y="79"/>
                    <a:pt x="87" y="63"/>
                    <a:pt x="80" y="28"/>
                  </a:cubicBez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909638" y="2898776"/>
              <a:ext cx="1736725" cy="196850"/>
            </a:xfrm>
            <a:prstGeom prst="rect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246188" y="1419226"/>
              <a:ext cx="1063625" cy="88900"/>
            </a:xfrm>
            <a:custGeom>
              <a:avLst/>
              <a:gdLst>
                <a:gd name="T0" fmla="*/ 60 w 60"/>
                <a:gd name="T1" fmla="*/ 5 h 5"/>
                <a:gd name="T2" fmla="*/ 60 w 60"/>
                <a:gd name="T3" fmla="*/ 0 h 5"/>
                <a:gd name="T4" fmla="*/ 30 w 60"/>
                <a:gd name="T5" fmla="*/ 0 h 5"/>
                <a:gd name="T6" fmla="*/ 0 w 60"/>
                <a:gd name="T7" fmla="*/ 0 h 5"/>
                <a:gd name="T8" fmla="*/ 0 w 60"/>
                <a:gd name="T9" fmla="*/ 5 h 5"/>
                <a:gd name="T10" fmla="*/ 60 w 6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5">
                  <a:moveTo>
                    <a:pt x="60" y="5"/>
                  </a:moveTo>
                  <a:cubicBezTo>
                    <a:pt x="60" y="4"/>
                    <a:pt x="60" y="2"/>
                    <a:pt x="6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5"/>
                  </a:cubicBezTo>
                  <a:lnTo>
                    <a:pt x="60" y="5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1441450" y="1882776"/>
              <a:ext cx="673100" cy="660400"/>
            </a:xfrm>
            <a:prstGeom prst="ellipse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476375" y="1954213"/>
              <a:ext cx="249237" cy="231775"/>
            </a:xfrm>
            <a:custGeom>
              <a:avLst/>
              <a:gdLst>
                <a:gd name="T0" fmla="*/ 14 w 14"/>
                <a:gd name="T1" fmla="*/ 11 h 13"/>
                <a:gd name="T2" fmla="*/ 8 w 14"/>
                <a:gd name="T3" fmla="*/ 1 h 13"/>
                <a:gd name="T4" fmla="*/ 7 w 14"/>
                <a:gd name="T5" fmla="*/ 1 h 13"/>
                <a:gd name="T6" fmla="*/ 1 w 14"/>
                <a:gd name="T7" fmla="*/ 12 h 13"/>
                <a:gd name="T8" fmla="*/ 1 w 14"/>
                <a:gd name="T9" fmla="*/ 13 h 13"/>
                <a:gd name="T10" fmla="*/ 12 w 14"/>
                <a:gd name="T11" fmla="*/ 13 h 13"/>
                <a:gd name="T12" fmla="*/ 14 w 14"/>
                <a:gd name="T1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4" y="1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2"/>
                    <a:pt x="13" y="11"/>
                    <a:pt x="14" y="11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831975" y="1954213"/>
              <a:ext cx="247650" cy="231775"/>
            </a:xfrm>
            <a:custGeom>
              <a:avLst/>
              <a:gdLst>
                <a:gd name="T0" fmla="*/ 14 w 14"/>
                <a:gd name="T1" fmla="*/ 12 h 13"/>
                <a:gd name="T2" fmla="*/ 7 w 14"/>
                <a:gd name="T3" fmla="*/ 1 h 13"/>
                <a:gd name="T4" fmla="*/ 6 w 14"/>
                <a:gd name="T5" fmla="*/ 1 h 13"/>
                <a:gd name="T6" fmla="*/ 0 w 14"/>
                <a:gd name="T7" fmla="*/ 11 h 13"/>
                <a:gd name="T8" fmla="*/ 2 w 14"/>
                <a:gd name="T9" fmla="*/ 13 h 13"/>
                <a:gd name="T10" fmla="*/ 13 w 14"/>
                <a:gd name="T11" fmla="*/ 13 h 13"/>
                <a:gd name="T12" fmla="*/ 14 w 14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4" y="1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2"/>
                    <a:pt x="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4" y="13"/>
                    <a:pt x="14" y="12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654175" y="2292351"/>
              <a:ext cx="266700" cy="196850"/>
            </a:xfrm>
            <a:custGeom>
              <a:avLst/>
              <a:gdLst>
                <a:gd name="T0" fmla="*/ 9 w 15"/>
                <a:gd name="T1" fmla="*/ 0 h 11"/>
                <a:gd name="T2" fmla="*/ 8 w 15"/>
                <a:gd name="T3" fmla="*/ 0 h 11"/>
                <a:gd name="T4" fmla="*/ 6 w 15"/>
                <a:gd name="T5" fmla="*/ 0 h 11"/>
                <a:gd name="T6" fmla="*/ 6 w 15"/>
                <a:gd name="T7" fmla="*/ 0 h 11"/>
                <a:gd name="T8" fmla="*/ 0 w 15"/>
                <a:gd name="T9" fmla="*/ 10 h 11"/>
                <a:gd name="T10" fmla="*/ 0 w 15"/>
                <a:gd name="T11" fmla="*/ 11 h 11"/>
                <a:gd name="T12" fmla="*/ 14 w 15"/>
                <a:gd name="T13" fmla="*/ 11 h 11"/>
                <a:gd name="T14" fmla="*/ 14 w 15"/>
                <a:gd name="T15" fmla="*/ 10 h 11"/>
                <a:gd name="T16" fmla="*/ 9 w 15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5" y="10"/>
                    <a:pt x="14" y="1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1708150" y="2149476"/>
              <a:ext cx="141287" cy="125413"/>
            </a:xfrm>
            <a:prstGeom prst="ellipse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1423988" y="1846263"/>
              <a:ext cx="727075" cy="731838"/>
            </a:xfrm>
            <a:custGeom>
              <a:avLst/>
              <a:gdLst>
                <a:gd name="T0" fmla="*/ 20 w 41"/>
                <a:gd name="T1" fmla="*/ 41 h 41"/>
                <a:gd name="T2" fmla="*/ 0 w 41"/>
                <a:gd name="T3" fmla="*/ 20 h 41"/>
                <a:gd name="T4" fmla="*/ 20 w 41"/>
                <a:gd name="T5" fmla="*/ 0 h 41"/>
                <a:gd name="T6" fmla="*/ 41 w 41"/>
                <a:gd name="T7" fmla="*/ 20 h 41"/>
                <a:gd name="T8" fmla="*/ 20 w 41"/>
                <a:gd name="T9" fmla="*/ 41 h 41"/>
                <a:gd name="T10" fmla="*/ 20 w 41"/>
                <a:gd name="T11" fmla="*/ 2 h 41"/>
                <a:gd name="T12" fmla="*/ 1 w 41"/>
                <a:gd name="T13" fmla="*/ 20 h 41"/>
                <a:gd name="T14" fmla="*/ 20 w 41"/>
                <a:gd name="T15" fmla="*/ 39 h 41"/>
                <a:gd name="T16" fmla="*/ 39 w 41"/>
                <a:gd name="T17" fmla="*/ 20 h 41"/>
                <a:gd name="T18" fmla="*/ 20 w 41"/>
                <a:gd name="T1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cubicBezTo>
                    <a:pt x="9" y="41"/>
                    <a:pt x="0" y="32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1" y="9"/>
                    <a:pt x="41" y="20"/>
                  </a:cubicBezTo>
                  <a:cubicBezTo>
                    <a:pt x="41" y="32"/>
                    <a:pt x="31" y="41"/>
                    <a:pt x="20" y="41"/>
                  </a:cubicBezTo>
                  <a:close/>
                  <a:moveTo>
                    <a:pt x="20" y="2"/>
                  </a:moveTo>
                  <a:cubicBezTo>
                    <a:pt x="10" y="2"/>
                    <a:pt x="1" y="10"/>
                    <a:pt x="1" y="20"/>
                  </a:cubicBezTo>
                  <a:cubicBezTo>
                    <a:pt x="1" y="31"/>
                    <a:pt x="10" y="39"/>
                    <a:pt x="20" y="39"/>
                  </a:cubicBezTo>
                  <a:cubicBezTo>
                    <a:pt x="31" y="39"/>
                    <a:pt x="39" y="31"/>
                    <a:pt x="39" y="20"/>
                  </a:cubicBezTo>
                  <a:cubicBezTo>
                    <a:pt x="39" y="10"/>
                    <a:pt x="31" y="2"/>
                    <a:pt x="20" y="2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024533" y="978005"/>
            <a:ext cx="1674625" cy="2625586"/>
            <a:chOff x="7024533" y="944753"/>
            <a:chExt cx="1674625" cy="2625586"/>
          </a:xfrm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 rot="18986832">
              <a:off x="7024533" y="944753"/>
              <a:ext cx="1126163" cy="1148425"/>
            </a:xfrm>
            <a:custGeom>
              <a:avLst/>
              <a:gdLst>
                <a:gd name="T0" fmla="*/ 62 w 77"/>
                <a:gd name="T1" fmla="*/ 14 h 78"/>
                <a:gd name="T2" fmla="*/ 41 w 77"/>
                <a:gd name="T3" fmla="*/ 19 h 78"/>
                <a:gd name="T4" fmla="*/ 18 w 77"/>
                <a:gd name="T5" fmla="*/ 39 h 78"/>
                <a:gd name="T6" fmla="*/ 13 w 77"/>
                <a:gd name="T7" fmla="*/ 56 h 78"/>
                <a:gd name="T8" fmla="*/ 22 w 77"/>
                <a:gd name="T9" fmla="*/ 66 h 78"/>
                <a:gd name="T10" fmla="*/ 49 w 77"/>
                <a:gd name="T11" fmla="*/ 66 h 78"/>
                <a:gd name="T12" fmla="*/ 66 w 77"/>
                <a:gd name="T13" fmla="*/ 58 h 78"/>
                <a:gd name="T14" fmla="*/ 65 w 77"/>
                <a:gd name="T15" fmla="*/ 40 h 78"/>
                <a:gd name="T16" fmla="*/ 62 w 77"/>
                <a:gd name="T17" fmla="*/ 1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78">
                  <a:moveTo>
                    <a:pt x="62" y="14"/>
                  </a:moveTo>
                  <a:cubicBezTo>
                    <a:pt x="56" y="10"/>
                    <a:pt x="44" y="12"/>
                    <a:pt x="41" y="19"/>
                  </a:cubicBezTo>
                  <a:cubicBezTo>
                    <a:pt x="26" y="0"/>
                    <a:pt x="0" y="25"/>
                    <a:pt x="18" y="39"/>
                  </a:cubicBezTo>
                  <a:cubicBezTo>
                    <a:pt x="11" y="38"/>
                    <a:pt x="6" y="50"/>
                    <a:pt x="13" y="56"/>
                  </a:cubicBezTo>
                  <a:cubicBezTo>
                    <a:pt x="9" y="64"/>
                    <a:pt x="19" y="68"/>
                    <a:pt x="22" y="66"/>
                  </a:cubicBezTo>
                  <a:cubicBezTo>
                    <a:pt x="25" y="77"/>
                    <a:pt x="47" y="78"/>
                    <a:pt x="49" y="66"/>
                  </a:cubicBezTo>
                  <a:cubicBezTo>
                    <a:pt x="56" y="65"/>
                    <a:pt x="62" y="64"/>
                    <a:pt x="66" y="58"/>
                  </a:cubicBezTo>
                  <a:cubicBezTo>
                    <a:pt x="71" y="49"/>
                    <a:pt x="65" y="40"/>
                    <a:pt x="65" y="40"/>
                  </a:cubicBezTo>
                  <a:cubicBezTo>
                    <a:pt x="65" y="40"/>
                    <a:pt x="77" y="23"/>
                    <a:pt x="62" y="14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 rot="5400000">
              <a:off x="7925248" y="1586276"/>
              <a:ext cx="628556" cy="602366"/>
            </a:xfrm>
            <a:custGeom>
              <a:avLst/>
              <a:gdLst>
                <a:gd name="T0" fmla="*/ 13 w 43"/>
                <a:gd name="T1" fmla="*/ 6 h 41"/>
                <a:gd name="T2" fmla="*/ 12 w 43"/>
                <a:gd name="T3" fmla="*/ 18 h 41"/>
                <a:gd name="T4" fmla="*/ 19 w 43"/>
                <a:gd name="T5" fmla="*/ 33 h 41"/>
                <a:gd name="T6" fmla="*/ 27 w 43"/>
                <a:gd name="T7" fmla="*/ 37 h 41"/>
                <a:gd name="T8" fmla="*/ 33 w 43"/>
                <a:gd name="T9" fmla="*/ 34 h 41"/>
                <a:gd name="T10" fmla="*/ 37 w 43"/>
                <a:gd name="T11" fmla="*/ 20 h 41"/>
                <a:gd name="T12" fmla="*/ 35 w 43"/>
                <a:gd name="T13" fmla="*/ 11 h 41"/>
                <a:gd name="T14" fmla="*/ 26 w 43"/>
                <a:gd name="T15" fmla="*/ 9 h 41"/>
                <a:gd name="T16" fmla="*/ 13 w 43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1">
                  <a:moveTo>
                    <a:pt x="13" y="6"/>
                  </a:moveTo>
                  <a:cubicBezTo>
                    <a:pt x="10" y="9"/>
                    <a:pt x="9" y="15"/>
                    <a:pt x="12" y="18"/>
                  </a:cubicBezTo>
                  <a:cubicBezTo>
                    <a:pt x="0" y="23"/>
                    <a:pt x="10" y="39"/>
                    <a:pt x="19" y="33"/>
                  </a:cubicBezTo>
                  <a:cubicBezTo>
                    <a:pt x="18" y="36"/>
                    <a:pt x="23" y="40"/>
                    <a:pt x="27" y="37"/>
                  </a:cubicBezTo>
                  <a:cubicBezTo>
                    <a:pt x="31" y="41"/>
                    <a:pt x="34" y="36"/>
                    <a:pt x="33" y="34"/>
                  </a:cubicBezTo>
                  <a:cubicBezTo>
                    <a:pt x="39" y="34"/>
                    <a:pt x="43" y="23"/>
                    <a:pt x="37" y="20"/>
                  </a:cubicBezTo>
                  <a:cubicBezTo>
                    <a:pt x="38" y="17"/>
                    <a:pt x="38" y="13"/>
                    <a:pt x="35" y="11"/>
                  </a:cubicBezTo>
                  <a:cubicBezTo>
                    <a:pt x="32" y="7"/>
                    <a:pt x="26" y="9"/>
                    <a:pt x="26" y="9"/>
                  </a:cubicBezTo>
                  <a:cubicBezTo>
                    <a:pt x="26" y="9"/>
                    <a:pt x="19" y="0"/>
                    <a:pt x="13" y="6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7266574" y="2187516"/>
              <a:ext cx="1432584" cy="1220446"/>
            </a:xfrm>
            <a:custGeom>
              <a:avLst/>
              <a:gdLst>
                <a:gd name="T0" fmla="*/ 80 w 98"/>
                <a:gd name="T1" fmla="*/ 28 h 83"/>
                <a:gd name="T2" fmla="*/ 79 w 98"/>
                <a:gd name="T3" fmla="*/ 0 h 83"/>
                <a:gd name="T4" fmla="*/ 49 w 98"/>
                <a:gd name="T5" fmla="*/ 0 h 83"/>
                <a:gd name="T6" fmla="*/ 19 w 98"/>
                <a:gd name="T7" fmla="*/ 0 h 83"/>
                <a:gd name="T8" fmla="*/ 18 w 98"/>
                <a:gd name="T9" fmla="*/ 28 h 83"/>
                <a:gd name="T10" fmla="*/ 0 w 98"/>
                <a:gd name="T11" fmla="*/ 83 h 83"/>
                <a:gd name="T12" fmla="*/ 49 w 98"/>
                <a:gd name="T13" fmla="*/ 83 h 83"/>
                <a:gd name="T14" fmla="*/ 98 w 98"/>
                <a:gd name="T15" fmla="*/ 83 h 83"/>
                <a:gd name="T16" fmla="*/ 80 w 98"/>
                <a:gd name="T17" fmla="*/ 2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83">
                  <a:moveTo>
                    <a:pt x="80" y="28"/>
                  </a:moveTo>
                  <a:cubicBezTo>
                    <a:pt x="78" y="18"/>
                    <a:pt x="78" y="11"/>
                    <a:pt x="7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11"/>
                    <a:pt x="20" y="18"/>
                    <a:pt x="18" y="28"/>
                  </a:cubicBezTo>
                  <a:cubicBezTo>
                    <a:pt x="12" y="63"/>
                    <a:pt x="2" y="79"/>
                    <a:pt x="0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6" y="79"/>
                    <a:pt x="87" y="63"/>
                    <a:pt x="80" y="28"/>
                  </a:cubicBez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266574" y="3407962"/>
              <a:ext cx="1432584" cy="162377"/>
            </a:xfrm>
            <a:prstGeom prst="rect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7544186" y="2187516"/>
              <a:ext cx="877359" cy="73332"/>
            </a:xfrm>
            <a:custGeom>
              <a:avLst/>
              <a:gdLst>
                <a:gd name="T0" fmla="*/ 60 w 60"/>
                <a:gd name="T1" fmla="*/ 5 h 5"/>
                <a:gd name="T2" fmla="*/ 60 w 60"/>
                <a:gd name="T3" fmla="*/ 0 h 5"/>
                <a:gd name="T4" fmla="*/ 30 w 60"/>
                <a:gd name="T5" fmla="*/ 0 h 5"/>
                <a:gd name="T6" fmla="*/ 0 w 60"/>
                <a:gd name="T7" fmla="*/ 0 h 5"/>
                <a:gd name="T8" fmla="*/ 0 w 60"/>
                <a:gd name="T9" fmla="*/ 5 h 5"/>
                <a:gd name="T10" fmla="*/ 60 w 6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5">
                  <a:moveTo>
                    <a:pt x="60" y="5"/>
                  </a:moveTo>
                  <a:cubicBezTo>
                    <a:pt x="60" y="4"/>
                    <a:pt x="60" y="2"/>
                    <a:pt x="6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5"/>
                  </a:cubicBezTo>
                  <a:lnTo>
                    <a:pt x="60" y="5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7705253" y="2569887"/>
              <a:ext cx="555224" cy="544749"/>
            </a:xfrm>
            <a:prstGeom prst="ellipse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7734062" y="2628814"/>
              <a:ext cx="205590" cy="191186"/>
            </a:xfrm>
            <a:custGeom>
              <a:avLst/>
              <a:gdLst>
                <a:gd name="T0" fmla="*/ 14 w 14"/>
                <a:gd name="T1" fmla="*/ 11 h 13"/>
                <a:gd name="T2" fmla="*/ 8 w 14"/>
                <a:gd name="T3" fmla="*/ 1 h 13"/>
                <a:gd name="T4" fmla="*/ 7 w 14"/>
                <a:gd name="T5" fmla="*/ 1 h 13"/>
                <a:gd name="T6" fmla="*/ 1 w 14"/>
                <a:gd name="T7" fmla="*/ 12 h 13"/>
                <a:gd name="T8" fmla="*/ 1 w 14"/>
                <a:gd name="T9" fmla="*/ 13 h 13"/>
                <a:gd name="T10" fmla="*/ 12 w 14"/>
                <a:gd name="T11" fmla="*/ 13 h 13"/>
                <a:gd name="T12" fmla="*/ 14 w 14"/>
                <a:gd name="T1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4" y="1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2"/>
                    <a:pt x="13" y="11"/>
                    <a:pt x="14" y="11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8027388" y="2628814"/>
              <a:ext cx="204281" cy="191186"/>
            </a:xfrm>
            <a:custGeom>
              <a:avLst/>
              <a:gdLst>
                <a:gd name="T0" fmla="*/ 14 w 14"/>
                <a:gd name="T1" fmla="*/ 12 h 13"/>
                <a:gd name="T2" fmla="*/ 7 w 14"/>
                <a:gd name="T3" fmla="*/ 1 h 13"/>
                <a:gd name="T4" fmla="*/ 6 w 14"/>
                <a:gd name="T5" fmla="*/ 1 h 13"/>
                <a:gd name="T6" fmla="*/ 0 w 14"/>
                <a:gd name="T7" fmla="*/ 11 h 13"/>
                <a:gd name="T8" fmla="*/ 2 w 14"/>
                <a:gd name="T9" fmla="*/ 13 h 13"/>
                <a:gd name="T10" fmla="*/ 13 w 14"/>
                <a:gd name="T11" fmla="*/ 13 h 13"/>
                <a:gd name="T12" fmla="*/ 14 w 14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4" y="1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2"/>
                    <a:pt x="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4" y="13"/>
                    <a:pt x="14" y="12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7880725" y="2907736"/>
              <a:ext cx="219995" cy="162377"/>
            </a:xfrm>
            <a:custGeom>
              <a:avLst/>
              <a:gdLst>
                <a:gd name="T0" fmla="*/ 9 w 15"/>
                <a:gd name="T1" fmla="*/ 0 h 11"/>
                <a:gd name="T2" fmla="*/ 8 w 15"/>
                <a:gd name="T3" fmla="*/ 0 h 11"/>
                <a:gd name="T4" fmla="*/ 6 w 15"/>
                <a:gd name="T5" fmla="*/ 0 h 11"/>
                <a:gd name="T6" fmla="*/ 6 w 15"/>
                <a:gd name="T7" fmla="*/ 0 h 11"/>
                <a:gd name="T8" fmla="*/ 0 w 15"/>
                <a:gd name="T9" fmla="*/ 10 h 11"/>
                <a:gd name="T10" fmla="*/ 0 w 15"/>
                <a:gd name="T11" fmla="*/ 11 h 11"/>
                <a:gd name="T12" fmla="*/ 14 w 15"/>
                <a:gd name="T13" fmla="*/ 11 h 11"/>
                <a:gd name="T14" fmla="*/ 14 w 15"/>
                <a:gd name="T15" fmla="*/ 10 h 11"/>
                <a:gd name="T16" fmla="*/ 9 w 15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5" y="10"/>
                    <a:pt x="14" y="1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0" name="Oval 14"/>
            <p:cNvSpPr>
              <a:spLocks noChangeArrowheads="1"/>
            </p:cNvSpPr>
            <p:nvPr/>
          </p:nvSpPr>
          <p:spPr bwMode="auto">
            <a:xfrm>
              <a:off x="7925248" y="2789882"/>
              <a:ext cx="116544" cy="103450"/>
            </a:xfrm>
            <a:prstGeom prst="ellipse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1" name="Freeform 15"/>
            <p:cNvSpPr>
              <a:spLocks noEditPoints="1"/>
            </p:cNvSpPr>
            <p:nvPr/>
          </p:nvSpPr>
          <p:spPr bwMode="auto">
            <a:xfrm>
              <a:off x="7690849" y="2539769"/>
              <a:ext cx="599747" cy="603676"/>
            </a:xfrm>
            <a:custGeom>
              <a:avLst/>
              <a:gdLst>
                <a:gd name="T0" fmla="*/ 20 w 41"/>
                <a:gd name="T1" fmla="*/ 41 h 41"/>
                <a:gd name="T2" fmla="*/ 0 w 41"/>
                <a:gd name="T3" fmla="*/ 20 h 41"/>
                <a:gd name="T4" fmla="*/ 20 w 41"/>
                <a:gd name="T5" fmla="*/ 0 h 41"/>
                <a:gd name="T6" fmla="*/ 41 w 41"/>
                <a:gd name="T7" fmla="*/ 20 h 41"/>
                <a:gd name="T8" fmla="*/ 20 w 41"/>
                <a:gd name="T9" fmla="*/ 41 h 41"/>
                <a:gd name="T10" fmla="*/ 20 w 41"/>
                <a:gd name="T11" fmla="*/ 2 h 41"/>
                <a:gd name="T12" fmla="*/ 1 w 41"/>
                <a:gd name="T13" fmla="*/ 20 h 41"/>
                <a:gd name="T14" fmla="*/ 20 w 41"/>
                <a:gd name="T15" fmla="*/ 39 h 41"/>
                <a:gd name="T16" fmla="*/ 39 w 41"/>
                <a:gd name="T17" fmla="*/ 20 h 41"/>
                <a:gd name="T18" fmla="*/ 20 w 41"/>
                <a:gd name="T1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cubicBezTo>
                    <a:pt x="9" y="41"/>
                    <a:pt x="0" y="32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1" y="9"/>
                    <a:pt x="41" y="20"/>
                  </a:cubicBezTo>
                  <a:cubicBezTo>
                    <a:pt x="41" y="32"/>
                    <a:pt x="31" y="41"/>
                    <a:pt x="20" y="41"/>
                  </a:cubicBezTo>
                  <a:close/>
                  <a:moveTo>
                    <a:pt x="20" y="2"/>
                  </a:moveTo>
                  <a:cubicBezTo>
                    <a:pt x="10" y="2"/>
                    <a:pt x="1" y="10"/>
                    <a:pt x="1" y="20"/>
                  </a:cubicBezTo>
                  <a:cubicBezTo>
                    <a:pt x="1" y="31"/>
                    <a:pt x="10" y="39"/>
                    <a:pt x="20" y="39"/>
                  </a:cubicBezTo>
                  <a:cubicBezTo>
                    <a:pt x="31" y="39"/>
                    <a:pt x="39" y="31"/>
                    <a:pt x="39" y="20"/>
                  </a:cubicBezTo>
                  <a:cubicBezTo>
                    <a:pt x="39" y="10"/>
                    <a:pt x="31" y="2"/>
                    <a:pt x="20" y="2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442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/>
        </p:nvSpPr>
        <p:spPr>
          <a:xfrm>
            <a:off x="4670426" y="1997076"/>
            <a:ext cx="1425575" cy="1427163"/>
          </a:xfrm>
          <a:custGeom>
            <a:avLst/>
            <a:gdLst>
              <a:gd name="connsiteX0" fmla="*/ 713459 w 1426918"/>
              <a:gd name="connsiteY0" fmla="*/ 0 h 1426918"/>
              <a:gd name="connsiteX1" fmla="*/ 713459 w 1426918"/>
              <a:gd name="connsiteY1" fmla="*/ 1 h 1426918"/>
              <a:gd name="connsiteX2" fmla="*/ 1426918 w 1426918"/>
              <a:gd name="connsiteY2" fmla="*/ 713460 h 1426918"/>
              <a:gd name="connsiteX3" fmla="*/ 1426918 w 1426918"/>
              <a:gd name="connsiteY3" fmla="*/ 1426918 h 1426918"/>
              <a:gd name="connsiteX4" fmla="*/ 713459 w 1426918"/>
              <a:gd name="connsiteY4" fmla="*/ 1426918 h 1426918"/>
              <a:gd name="connsiteX5" fmla="*/ 0 w 1426918"/>
              <a:gd name="connsiteY5" fmla="*/ 713459 h 1426918"/>
              <a:gd name="connsiteX6" fmla="*/ 713459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59" y="0"/>
                </a:moveTo>
                <a:lnTo>
                  <a:pt x="713459" y="1"/>
                </a:lnTo>
                <a:cubicBezTo>
                  <a:pt x="1107492" y="1"/>
                  <a:pt x="1426918" y="319427"/>
                  <a:pt x="1426918" y="713460"/>
                </a:cubicBezTo>
                <a:lnTo>
                  <a:pt x="1426918" y="1426918"/>
                </a:lnTo>
                <a:lnTo>
                  <a:pt x="713459" y="1426918"/>
                </a:lnTo>
                <a:cubicBezTo>
                  <a:pt x="319426" y="1426918"/>
                  <a:pt x="0" y="1107492"/>
                  <a:pt x="0" y="713459"/>
                </a:cubicBezTo>
                <a:cubicBezTo>
                  <a:pt x="0" y="319426"/>
                  <a:pt x="319426" y="0"/>
                  <a:pt x="713459" y="0"/>
                </a:cubicBezTo>
                <a:close/>
              </a:path>
            </a:pathLst>
          </a:custGeom>
          <a:solidFill>
            <a:srgbClr val="594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54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endParaRPr lang="zh-CN" altLang="en-US" sz="54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6096001" y="1997076"/>
            <a:ext cx="1427163" cy="1427163"/>
          </a:xfrm>
          <a:custGeom>
            <a:avLst/>
            <a:gdLst>
              <a:gd name="connsiteX0" fmla="*/ 713459 w 1426918"/>
              <a:gd name="connsiteY0" fmla="*/ 0 h 1426918"/>
              <a:gd name="connsiteX1" fmla="*/ 1426918 w 1426918"/>
              <a:gd name="connsiteY1" fmla="*/ 713459 h 1426918"/>
              <a:gd name="connsiteX2" fmla="*/ 1426917 w 1426918"/>
              <a:gd name="connsiteY2" fmla="*/ 713459 h 1426918"/>
              <a:gd name="connsiteX3" fmla="*/ 713458 w 1426918"/>
              <a:gd name="connsiteY3" fmla="*/ 1426918 h 1426918"/>
              <a:gd name="connsiteX4" fmla="*/ 0 w 1426918"/>
              <a:gd name="connsiteY4" fmla="*/ 1426918 h 1426918"/>
              <a:gd name="connsiteX5" fmla="*/ 0 w 1426918"/>
              <a:gd name="connsiteY5" fmla="*/ 713459 h 1426918"/>
              <a:gd name="connsiteX6" fmla="*/ 713459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59" y="0"/>
                </a:moveTo>
                <a:cubicBezTo>
                  <a:pt x="1107492" y="0"/>
                  <a:pt x="1426918" y="319426"/>
                  <a:pt x="1426918" y="713459"/>
                </a:cubicBezTo>
                <a:lnTo>
                  <a:pt x="1426917" y="713459"/>
                </a:lnTo>
                <a:cubicBezTo>
                  <a:pt x="1426917" y="1107492"/>
                  <a:pt x="1107491" y="1426918"/>
                  <a:pt x="713458" y="1426918"/>
                </a:cubicBezTo>
                <a:lnTo>
                  <a:pt x="0" y="1426918"/>
                </a:lnTo>
                <a:lnTo>
                  <a:pt x="0" y="713459"/>
                </a:lnTo>
                <a:cubicBezTo>
                  <a:pt x="0" y="319426"/>
                  <a:pt x="319426" y="0"/>
                  <a:pt x="713459" y="0"/>
                </a:cubicBezTo>
                <a:close/>
              </a:path>
            </a:pathLst>
          </a:custGeom>
          <a:solidFill>
            <a:srgbClr val="09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54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</a:t>
            </a:r>
            <a:endParaRPr lang="zh-CN" altLang="en-US" sz="54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4670426" y="3424238"/>
            <a:ext cx="1425575" cy="1427162"/>
          </a:xfrm>
          <a:custGeom>
            <a:avLst/>
            <a:gdLst>
              <a:gd name="connsiteX0" fmla="*/ 713460 w 1426918"/>
              <a:gd name="connsiteY0" fmla="*/ 0 h 1426918"/>
              <a:gd name="connsiteX1" fmla="*/ 1426918 w 1426918"/>
              <a:gd name="connsiteY1" fmla="*/ 0 h 1426918"/>
              <a:gd name="connsiteX2" fmla="*/ 1426918 w 1426918"/>
              <a:gd name="connsiteY2" fmla="*/ 713459 h 1426918"/>
              <a:gd name="connsiteX3" fmla="*/ 713459 w 1426918"/>
              <a:gd name="connsiteY3" fmla="*/ 1426918 h 1426918"/>
              <a:gd name="connsiteX4" fmla="*/ 0 w 1426918"/>
              <a:gd name="connsiteY4" fmla="*/ 713459 h 1426918"/>
              <a:gd name="connsiteX5" fmla="*/ 1 w 1426918"/>
              <a:gd name="connsiteY5" fmla="*/ 713459 h 1426918"/>
              <a:gd name="connsiteX6" fmla="*/ 713460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60" y="0"/>
                </a:moveTo>
                <a:lnTo>
                  <a:pt x="1426918" y="0"/>
                </a:lnTo>
                <a:lnTo>
                  <a:pt x="1426918" y="713459"/>
                </a:lnTo>
                <a:cubicBezTo>
                  <a:pt x="1426918" y="1107492"/>
                  <a:pt x="1107492" y="1426918"/>
                  <a:pt x="713459" y="1426918"/>
                </a:cubicBezTo>
                <a:cubicBezTo>
                  <a:pt x="319426" y="1426918"/>
                  <a:pt x="0" y="1107492"/>
                  <a:pt x="0" y="713459"/>
                </a:cubicBezTo>
                <a:lnTo>
                  <a:pt x="1" y="713459"/>
                </a:lnTo>
                <a:cubicBezTo>
                  <a:pt x="1" y="319426"/>
                  <a:pt x="319427" y="0"/>
                  <a:pt x="713460" y="0"/>
                </a:cubicBezTo>
                <a:close/>
              </a:path>
            </a:pathLst>
          </a:cu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54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endParaRPr lang="zh-CN" altLang="en-US" sz="54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6096001" y="3424238"/>
            <a:ext cx="1427163" cy="1427162"/>
          </a:xfrm>
          <a:custGeom>
            <a:avLst/>
            <a:gdLst>
              <a:gd name="connsiteX0" fmla="*/ 0 w 1426918"/>
              <a:gd name="connsiteY0" fmla="*/ 0 h 1426918"/>
              <a:gd name="connsiteX1" fmla="*/ 713459 w 1426918"/>
              <a:gd name="connsiteY1" fmla="*/ 0 h 1426918"/>
              <a:gd name="connsiteX2" fmla="*/ 1426918 w 1426918"/>
              <a:gd name="connsiteY2" fmla="*/ 713459 h 1426918"/>
              <a:gd name="connsiteX3" fmla="*/ 713459 w 1426918"/>
              <a:gd name="connsiteY3" fmla="*/ 1426918 h 1426918"/>
              <a:gd name="connsiteX4" fmla="*/ 713459 w 1426918"/>
              <a:gd name="connsiteY4" fmla="*/ 1426917 h 1426918"/>
              <a:gd name="connsiteX5" fmla="*/ 0 w 1426918"/>
              <a:gd name="connsiteY5" fmla="*/ 713458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6918" h="1426918">
                <a:moveTo>
                  <a:pt x="0" y="0"/>
                </a:moveTo>
                <a:lnTo>
                  <a:pt x="713459" y="0"/>
                </a:lnTo>
                <a:cubicBezTo>
                  <a:pt x="1107492" y="0"/>
                  <a:pt x="1426918" y="319426"/>
                  <a:pt x="1426918" y="713459"/>
                </a:cubicBezTo>
                <a:cubicBezTo>
                  <a:pt x="1426918" y="1107492"/>
                  <a:pt x="1107492" y="1426918"/>
                  <a:pt x="713459" y="1426918"/>
                </a:cubicBezTo>
                <a:lnTo>
                  <a:pt x="713459" y="1426917"/>
                </a:lnTo>
                <a:cubicBezTo>
                  <a:pt x="319426" y="1426917"/>
                  <a:pt x="0" y="1107491"/>
                  <a:pt x="0" y="713458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54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endParaRPr lang="zh-CN" altLang="en-US" sz="54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195513" y="1997075"/>
            <a:ext cx="2411412" cy="1041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优势包括有利的竞争态势；充足的财政来源；良好的企业形象；产品质量；成本优势等。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2195513" y="4048126"/>
            <a:ext cx="2411412" cy="803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机会包括新产品；新市场；新需求；外国市场壁垒解除；竞争对手失误等。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635876" y="1997076"/>
            <a:ext cx="2411413" cy="803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劣势包括设备老化；管理混乱；资金短缺；经营不善；产品积压；竞争力差等。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635876" y="3811588"/>
            <a:ext cx="2411413" cy="1039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威胁包括新的竞争对手；替代产品增多；市场紧缩；行业政策变化；经济衰退；客户偏好改变；突发事件等。</a:t>
            </a:r>
          </a:p>
        </p:txBody>
      </p:sp>
      <p:sp>
        <p:nvSpPr>
          <p:cNvPr id="14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ect">
            <a:avLst/>
          </a:prstGeom>
          <a:solidFill>
            <a:srgbClr val="594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ect">
            <a:avLst/>
          </a:prstGeom>
          <a:solidFill>
            <a:srgbClr val="594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15297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7"/>
          <p:cNvSpPr/>
          <p:nvPr/>
        </p:nvSpPr>
        <p:spPr>
          <a:xfrm rot="16200000">
            <a:off x="3722433" y="3380712"/>
            <a:ext cx="1587500" cy="1587500"/>
          </a:xfrm>
          <a:prstGeom prst="teardrop">
            <a:avLst/>
          </a:prstGeom>
          <a:solidFill>
            <a:srgbClr val="09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108000" anchor="ctr"/>
          <a:lstStyle/>
          <a:p>
            <a:pPr algn="ctr">
              <a:defRPr/>
            </a:pPr>
            <a:endParaRPr lang="th-TH" sz="3600" dirty="0"/>
          </a:p>
        </p:txBody>
      </p:sp>
      <p:sp>
        <p:nvSpPr>
          <p:cNvPr id="3" name="Teardrop 10"/>
          <p:cNvSpPr/>
          <p:nvPr/>
        </p:nvSpPr>
        <p:spPr>
          <a:xfrm rot="10800000">
            <a:off x="3722433" y="2196437"/>
            <a:ext cx="1130300" cy="1128712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000" rIns="36000" anchor="ctr"/>
          <a:lstStyle/>
          <a:p>
            <a:pPr algn="ctr">
              <a:defRPr/>
            </a:pPr>
            <a:endParaRPr lang="th-TH" sz="4000" dirty="0"/>
          </a:p>
        </p:txBody>
      </p:sp>
      <p:sp>
        <p:nvSpPr>
          <p:cNvPr id="4" name="Teardrop 6"/>
          <p:cNvSpPr/>
          <p:nvPr/>
        </p:nvSpPr>
        <p:spPr>
          <a:xfrm>
            <a:off x="2538159" y="3380712"/>
            <a:ext cx="1128713" cy="1130300"/>
          </a:xfrm>
          <a:prstGeom prst="teardrop">
            <a:avLst/>
          </a:pr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108000" anchor="ctr"/>
          <a:lstStyle/>
          <a:p>
            <a:pPr algn="ctr">
              <a:defRPr/>
            </a:pPr>
            <a:endParaRPr lang="th-TH" sz="3600" dirty="0"/>
          </a:p>
        </p:txBody>
      </p:sp>
      <p:sp>
        <p:nvSpPr>
          <p:cNvPr id="5" name="Teardrop 8"/>
          <p:cNvSpPr/>
          <p:nvPr/>
        </p:nvSpPr>
        <p:spPr>
          <a:xfrm rot="5400000">
            <a:off x="2531809" y="2207550"/>
            <a:ext cx="1128713" cy="1128713"/>
          </a:xfrm>
          <a:prstGeom prst="teardrop">
            <a:avLst/>
          </a:prstGeom>
          <a:solidFill>
            <a:srgbClr val="594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36000" rIns="0" anchor="ctr"/>
          <a:lstStyle/>
          <a:p>
            <a:pPr algn="ctr">
              <a:defRPr/>
            </a:pPr>
            <a:endParaRPr lang="th-TH" sz="3600" dirty="0"/>
          </a:p>
        </p:txBody>
      </p:sp>
      <p:sp>
        <p:nvSpPr>
          <p:cNvPr id="2054" name="Freeform 52"/>
          <p:cNvSpPr>
            <a:spLocks noEditPoints="1"/>
          </p:cNvSpPr>
          <p:nvPr/>
        </p:nvSpPr>
        <p:spPr bwMode="auto">
          <a:xfrm>
            <a:off x="2869947" y="3666462"/>
            <a:ext cx="465137" cy="500062"/>
          </a:xfrm>
          <a:custGeom>
            <a:avLst/>
            <a:gdLst>
              <a:gd name="T0" fmla="*/ 67 w 67"/>
              <a:gd name="T1" fmla="*/ 67 h 72"/>
              <a:gd name="T2" fmla="*/ 61 w 67"/>
              <a:gd name="T3" fmla="*/ 72 h 72"/>
              <a:gd name="T4" fmla="*/ 5 w 67"/>
              <a:gd name="T5" fmla="*/ 72 h 72"/>
              <a:gd name="T6" fmla="*/ 0 w 67"/>
              <a:gd name="T7" fmla="*/ 67 h 72"/>
              <a:gd name="T8" fmla="*/ 0 w 67"/>
              <a:gd name="T9" fmla="*/ 16 h 72"/>
              <a:gd name="T10" fmla="*/ 5 w 67"/>
              <a:gd name="T11" fmla="*/ 11 h 72"/>
              <a:gd name="T12" fmla="*/ 10 w 67"/>
              <a:gd name="T13" fmla="*/ 11 h 72"/>
              <a:gd name="T14" fmla="*/ 10 w 67"/>
              <a:gd name="T15" fmla="*/ 7 h 72"/>
              <a:gd name="T16" fmla="*/ 16 w 67"/>
              <a:gd name="T17" fmla="*/ 0 h 72"/>
              <a:gd name="T18" fmla="*/ 19 w 67"/>
              <a:gd name="T19" fmla="*/ 0 h 72"/>
              <a:gd name="T20" fmla="*/ 25 w 67"/>
              <a:gd name="T21" fmla="*/ 7 h 72"/>
              <a:gd name="T22" fmla="*/ 25 w 67"/>
              <a:gd name="T23" fmla="*/ 11 h 72"/>
              <a:gd name="T24" fmla="*/ 41 w 67"/>
              <a:gd name="T25" fmla="*/ 11 h 72"/>
              <a:gd name="T26" fmla="*/ 41 w 67"/>
              <a:gd name="T27" fmla="*/ 7 h 72"/>
              <a:gd name="T28" fmla="*/ 47 w 67"/>
              <a:gd name="T29" fmla="*/ 0 h 72"/>
              <a:gd name="T30" fmla="*/ 50 w 67"/>
              <a:gd name="T31" fmla="*/ 0 h 72"/>
              <a:gd name="T32" fmla="*/ 56 w 67"/>
              <a:gd name="T33" fmla="*/ 7 h 72"/>
              <a:gd name="T34" fmla="*/ 56 w 67"/>
              <a:gd name="T35" fmla="*/ 11 h 72"/>
              <a:gd name="T36" fmla="*/ 61 w 67"/>
              <a:gd name="T37" fmla="*/ 11 h 72"/>
              <a:gd name="T38" fmla="*/ 67 w 67"/>
              <a:gd name="T39" fmla="*/ 16 h 72"/>
              <a:gd name="T40" fmla="*/ 67 w 67"/>
              <a:gd name="T41" fmla="*/ 67 h 72"/>
              <a:gd name="T42" fmla="*/ 61 w 67"/>
              <a:gd name="T43" fmla="*/ 67 h 72"/>
              <a:gd name="T44" fmla="*/ 61 w 67"/>
              <a:gd name="T45" fmla="*/ 26 h 72"/>
              <a:gd name="T46" fmla="*/ 5 w 67"/>
              <a:gd name="T47" fmla="*/ 26 h 72"/>
              <a:gd name="T48" fmla="*/ 5 w 67"/>
              <a:gd name="T49" fmla="*/ 67 h 72"/>
              <a:gd name="T50" fmla="*/ 61 w 67"/>
              <a:gd name="T51" fmla="*/ 67 h 72"/>
              <a:gd name="T52" fmla="*/ 20 w 67"/>
              <a:gd name="T53" fmla="*/ 7 h 72"/>
              <a:gd name="T54" fmla="*/ 19 w 67"/>
              <a:gd name="T55" fmla="*/ 5 h 72"/>
              <a:gd name="T56" fmla="*/ 16 w 67"/>
              <a:gd name="T57" fmla="*/ 5 h 72"/>
              <a:gd name="T58" fmla="*/ 15 w 67"/>
              <a:gd name="T59" fmla="*/ 7 h 72"/>
              <a:gd name="T60" fmla="*/ 15 w 67"/>
              <a:gd name="T61" fmla="*/ 18 h 72"/>
              <a:gd name="T62" fmla="*/ 16 w 67"/>
              <a:gd name="T63" fmla="*/ 20 h 72"/>
              <a:gd name="T64" fmla="*/ 19 w 67"/>
              <a:gd name="T65" fmla="*/ 20 h 72"/>
              <a:gd name="T66" fmla="*/ 20 w 67"/>
              <a:gd name="T67" fmla="*/ 18 h 72"/>
              <a:gd name="T68" fmla="*/ 20 w 67"/>
              <a:gd name="T69" fmla="*/ 7 h 72"/>
              <a:gd name="T70" fmla="*/ 51 w 67"/>
              <a:gd name="T71" fmla="*/ 7 h 72"/>
              <a:gd name="T72" fmla="*/ 50 w 67"/>
              <a:gd name="T73" fmla="*/ 5 h 72"/>
              <a:gd name="T74" fmla="*/ 47 w 67"/>
              <a:gd name="T75" fmla="*/ 5 h 72"/>
              <a:gd name="T76" fmla="*/ 46 w 67"/>
              <a:gd name="T77" fmla="*/ 7 h 72"/>
              <a:gd name="T78" fmla="*/ 46 w 67"/>
              <a:gd name="T79" fmla="*/ 18 h 72"/>
              <a:gd name="T80" fmla="*/ 47 w 67"/>
              <a:gd name="T81" fmla="*/ 20 h 72"/>
              <a:gd name="T82" fmla="*/ 50 w 67"/>
              <a:gd name="T83" fmla="*/ 20 h 72"/>
              <a:gd name="T84" fmla="*/ 51 w 67"/>
              <a:gd name="T85" fmla="*/ 18 h 72"/>
              <a:gd name="T86" fmla="*/ 51 w 67"/>
              <a:gd name="T87" fmla="*/ 7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055" name="Freeform 42"/>
          <p:cNvSpPr>
            <a:spLocks noEditPoints="1"/>
          </p:cNvSpPr>
          <p:nvPr/>
        </p:nvSpPr>
        <p:spPr bwMode="auto">
          <a:xfrm>
            <a:off x="4263772" y="3917288"/>
            <a:ext cx="504825" cy="434975"/>
          </a:xfrm>
          <a:custGeom>
            <a:avLst/>
            <a:gdLst>
              <a:gd name="T0" fmla="*/ 73 w 73"/>
              <a:gd name="T1" fmla="*/ 47 h 63"/>
              <a:gd name="T2" fmla="*/ 67 w 73"/>
              <a:gd name="T3" fmla="*/ 53 h 63"/>
              <a:gd name="T4" fmla="*/ 46 w 73"/>
              <a:gd name="T5" fmla="*/ 53 h 63"/>
              <a:gd name="T6" fmla="*/ 48 w 73"/>
              <a:gd name="T7" fmla="*/ 60 h 63"/>
              <a:gd name="T8" fmla="*/ 46 w 73"/>
              <a:gd name="T9" fmla="*/ 63 h 63"/>
              <a:gd name="T10" fmla="*/ 26 w 73"/>
              <a:gd name="T11" fmla="*/ 63 h 63"/>
              <a:gd name="T12" fmla="*/ 24 w 73"/>
              <a:gd name="T13" fmla="*/ 60 h 63"/>
              <a:gd name="T14" fmla="*/ 26 w 73"/>
              <a:gd name="T15" fmla="*/ 53 h 63"/>
              <a:gd name="T16" fmla="*/ 6 w 73"/>
              <a:gd name="T17" fmla="*/ 53 h 63"/>
              <a:gd name="T18" fmla="*/ 0 w 73"/>
              <a:gd name="T19" fmla="*/ 47 h 63"/>
              <a:gd name="T20" fmla="*/ 0 w 73"/>
              <a:gd name="T21" fmla="*/ 6 h 63"/>
              <a:gd name="T22" fmla="*/ 6 w 73"/>
              <a:gd name="T23" fmla="*/ 0 h 63"/>
              <a:gd name="T24" fmla="*/ 67 w 73"/>
              <a:gd name="T25" fmla="*/ 0 h 63"/>
              <a:gd name="T26" fmla="*/ 73 w 73"/>
              <a:gd name="T27" fmla="*/ 6 h 63"/>
              <a:gd name="T28" fmla="*/ 73 w 73"/>
              <a:gd name="T29" fmla="*/ 47 h 63"/>
              <a:gd name="T30" fmla="*/ 68 w 73"/>
              <a:gd name="T31" fmla="*/ 6 h 63"/>
              <a:gd name="T32" fmla="*/ 67 w 73"/>
              <a:gd name="T33" fmla="*/ 5 h 63"/>
              <a:gd name="T34" fmla="*/ 6 w 73"/>
              <a:gd name="T35" fmla="*/ 5 h 63"/>
              <a:gd name="T36" fmla="*/ 5 w 73"/>
              <a:gd name="T37" fmla="*/ 6 h 63"/>
              <a:gd name="T38" fmla="*/ 5 w 73"/>
              <a:gd name="T39" fmla="*/ 37 h 63"/>
              <a:gd name="T40" fmla="*/ 6 w 73"/>
              <a:gd name="T41" fmla="*/ 39 h 63"/>
              <a:gd name="T42" fmla="*/ 67 w 73"/>
              <a:gd name="T43" fmla="*/ 39 h 63"/>
              <a:gd name="T44" fmla="*/ 68 w 73"/>
              <a:gd name="T45" fmla="*/ 37 h 63"/>
              <a:gd name="T46" fmla="*/ 68 w 73"/>
              <a:gd name="T47" fmla="*/ 6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056" name="Freeform 178"/>
          <p:cNvSpPr>
            <a:spLocks noEditPoints="1"/>
          </p:cNvSpPr>
          <p:nvPr/>
        </p:nvSpPr>
        <p:spPr bwMode="auto">
          <a:xfrm>
            <a:off x="4035172" y="2582199"/>
            <a:ext cx="504825" cy="381000"/>
          </a:xfrm>
          <a:custGeom>
            <a:avLst/>
            <a:gdLst>
              <a:gd name="T0" fmla="*/ 158 w 158"/>
              <a:gd name="T1" fmla="*/ 119 h 119"/>
              <a:gd name="T2" fmla="*/ 0 w 158"/>
              <a:gd name="T3" fmla="*/ 119 h 119"/>
              <a:gd name="T4" fmla="*/ 0 w 158"/>
              <a:gd name="T5" fmla="*/ 0 h 119"/>
              <a:gd name="T6" fmla="*/ 9 w 158"/>
              <a:gd name="T7" fmla="*/ 0 h 119"/>
              <a:gd name="T8" fmla="*/ 9 w 158"/>
              <a:gd name="T9" fmla="*/ 108 h 119"/>
              <a:gd name="T10" fmla="*/ 158 w 158"/>
              <a:gd name="T11" fmla="*/ 108 h 119"/>
              <a:gd name="T12" fmla="*/ 158 w 158"/>
              <a:gd name="T13" fmla="*/ 119 h 119"/>
              <a:gd name="T14" fmla="*/ 50 w 158"/>
              <a:gd name="T15" fmla="*/ 99 h 119"/>
              <a:gd name="T16" fmla="*/ 29 w 158"/>
              <a:gd name="T17" fmla="*/ 99 h 119"/>
              <a:gd name="T18" fmla="*/ 29 w 158"/>
              <a:gd name="T19" fmla="*/ 60 h 119"/>
              <a:gd name="T20" fmla="*/ 50 w 158"/>
              <a:gd name="T21" fmla="*/ 60 h 119"/>
              <a:gd name="T22" fmla="*/ 50 w 158"/>
              <a:gd name="T23" fmla="*/ 99 h 119"/>
              <a:gd name="T24" fmla="*/ 78 w 158"/>
              <a:gd name="T25" fmla="*/ 99 h 119"/>
              <a:gd name="T26" fmla="*/ 59 w 158"/>
              <a:gd name="T27" fmla="*/ 99 h 119"/>
              <a:gd name="T28" fmla="*/ 59 w 158"/>
              <a:gd name="T29" fmla="*/ 19 h 119"/>
              <a:gd name="T30" fmla="*/ 78 w 158"/>
              <a:gd name="T31" fmla="*/ 19 h 119"/>
              <a:gd name="T32" fmla="*/ 78 w 158"/>
              <a:gd name="T33" fmla="*/ 99 h 119"/>
              <a:gd name="T34" fmla="*/ 109 w 158"/>
              <a:gd name="T35" fmla="*/ 99 h 119"/>
              <a:gd name="T36" fmla="*/ 89 w 158"/>
              <a:gd name="T37" fmla="*/ 99 h 119"/>
              <a:gd name="T38" fmla="*/ 89 w 158"/>
              <a:gd name="T39" fmla="*/ 39 h 119"/>
              <a:gd name="T40" fmla="*/ 109 w 158"/>
              <a:gd name="T41" fmla="*/ 39 h 119"/>
              <a:gd name="T42" fmla="*/ 109 w 158"/>
              <a:gd name="T43" fmla="*/ 99 h 119"/>
              <a:gd name="T44" fmla="*/ 139 w 158"/>
              <a:gd name="T45" fmla="*/ 99 h 119"/>
              <a:gd name="T46" fmla="*/ 119 w 158"/>
              <a:gd name="T47" fmla="*/ 99 h 119"/>
              <a:gd name="T48" fmla="*/ 119 w 158"/>
              <a:gd name="T49" fmla="*/ 11 h 119"/>
              <a:gd name="T50" fmla="*/ 139 w 158"/>
              <a:gd name="T51" fmla="*/ 11 h 119"/>
              <a:gd name="T52" fmla="*/ 139 w 158"/>
              <a:gd name="T53" fmla="*/ 99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057" name="Freeform 86"/>
          <p:cNvSpPr>
            <a:spLocks noEditPoints="1"/>
          </p:cNvSpPr>
          <p:nvPr/>
        </p:nvSpPr>
        <p:spPr bwMode="auto">
          <a:xfrm>
            <a:off x="2930272" y="2504412"/>
            <a:ext cx="346075" cy="582612"/>
          </a:xfrm>
          <a:custGeom>
            <a:avLst/>
            <a:gdLst>
              <a:gd name="T0" fmla="*/ 29 w 29"/>
              <a:gd name="T1" fmla="*/ 44 h 49"/>
              <a:gd name="T2" fmla="*/ 24 w 29"/>
              <a:gd name="T3" fmla="*/ 49 h 49"/>
              <a:gd name="T4" fmla="*/ 5 w 29"/>
              <a:gd name="T5" fmla="*/ 49 h 49"/>
              <a:gd name="T6" fmla="*/ 0 w 29"/>
              <a:gd name="T7" fmla="*/ 44 h 49"/>
              <a:gd name="T8" fmla="*/ 0 w 29"/>
              <a:gd name="T9" fmla="*/ 5 h 49"/>
              <a:gd name="T10" fmla="*/ 5 w 29"/>
              <a:gd name="T11" fmla="*/ 0 h 49"/>
              <a:gd name="T12" fmla="*/ 24 w 29"/>
              <a:gd name="T13" fmla="*/ 0 h 49"/>
              <a:gd name="T14" fmla="*/ 29 w 29"/>
              <a:gd name="T15" fmla="*/ 5 h 49"/>
              <a:gd name="T16" fmla="*/ 29 w 29"/>
              <a:gd name="T17" fmla="*/ 44 h 49"/>
              <a:gd name="T18" fmla="*/ 25 w 29"/>
              <a:gd name="T19" fmla="*/ 11 h 49"/>
              <a:gd name="T20" fmla="*/ 24 w 29"/>
              <a:gd name="T21" fmla="*/ 10 h 49"/>
              <a:gd name="T22" fmla="*/ 5 w 29"/>
              <a:gd name="T23" fmla="*/ 10 h 49"/>
              <a:gd name="T24" fmla="*/ 3 w 29"/>
              <a:gd name="T25" fmla="*/ 11 h 49"/>
              <a:gd name="T26" fmla="*/ 3 w 29"/>
              <a:gd name="T27" fmla="*/ 38 h 49"/>
              <a:gd name="T28" fmla="*/ 5 w 29"/>
              <a:gd name="T29" fmla="*/ 39 h 49"/>
              <a:gd name="T30" fmla="*/ 24 w 29"/>
              <a:gd name="T31" fmla="*/ 39 h 49"/>
              <a:gd name="T32" fmla="*/ 25 w 29"/>
              <a:gd name="T33" fmla="*/ 38 h 49"/>
              <a:gd name="T34" fmla="*/ 25 w 29"/>
              <a:gd name="T35" fmla="*/ 11 h 49"/>
              <a:gd name="T36" fmla="*/ 17 w 29"/>
              <a:gd name="T37" fmla="*/ 5 h 49"/>
              <a:gd name="T38" fmla="*/ 11 w 29"/>
              <a:gd name="T39" fmla="*/ 5 h 49"/>
              <a:gd name="T40" fmla="*/ 11 w 29"/>
              <a:gd name="T41" fmla="*/ 6 h 49"/>
              <a:gd name="T42" fmla="*/ 11 w 29"/>
              <a:gd name="T43" fmla="*/ 6 h 49"/>
              <a:gd name="T44" fmla="*/ 17 w 29"/>
              <a:gd name="T45" fmla="*/ 6 h 49"/>
              <a:gd name="T46" fmla="*/ 18 w 29"/>
              <a:gd name="T47" fmla="*/ 6 h 49"/>
              <a:gd name="T48" fmla="*/ 17 w 29"/>
              <a:gd name="T49" fmla="*/ 5 h 49"/>
              <a:gd name="T50" fmla="*/ 14 w 29"/>
              <a:gd name="T51" fmla="*/ 41 h 49"/>
              <a:gd name="T52" fmla="*/ 11 w 29"/>
              <a:gd name="T53" fmla="*/ 44 h 49"/>
              <a:gd name="T54" fmla="*/ 14 w 29"/>
              <a:gd name="T55" fmla="*/ 47 h 49"/>
              <a:gd name="T56" fmla="*/ 17 w 29"/>
              <a:gd name="T57" fmla="*/ 44 h 49"/>
              <a:gd name="T58" fmla="*/ 14 w 29"/>
              <a:gd name="T59" fmla="*/ 41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" name="Rounded Rectangle 72"/>
          <p:cNvSpPr/>
          <p:nvPr/>
        </p:nvSpPr>
        <p:spPr>
          <a:xfrm>
            <a:off x="5759657" y="1306594"/>
            <a:ext cx="1389063" cy="377825"/>
          </a:xfrm>
          <a:prstGeom prst="roundRect">
            <a:avLst>
              <a:gd name="adj" fmla="val 21110"/>
            </a:avLst>
          </a:prstGeom>
          <a:solidFill>
            <a:srgbClr val="09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59655" y="1690769"/>
            <a:ext cx="2071689" cy="1772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恒好美佳极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ounded Rectangle 72"/>
          <p:cNvSpPr/>
          <p:nvPr/>
        </p:nvSpPr>
        <p:spPr>
          <a:xfrm>
            <a:off x="7973807" y="1306594"/>
            <a:ext cx="1390650" cy="377825"/>
          </a:xfrm>
          <a:prstGeom prst="roundRect">
            <a:avLst>
              <a:gd name="adj" fmla="val 21110"/>
            </a:avLst>
          </a:prstGeom>
          <a:solidFill>
            <a:srgbClr val="594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919833" y="1690769"/>
            <a:ext cx="2078034" cy="1772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恒好美佳极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ounded Rectangle 72"/>
          <p:cNvSpPr/>
          <p:nvPr/>
        </p:nvSpPr>
        <p:spPr>
          <a:xfrm>
            <a:off x="5759657" y="3769650"/>
            <a:ext cx="1389063" cy="377825"/>
          </a:xfrm>
          <a:prstGeom prst="roundRect">
            <a:avLst>
              <a:gd name="adj" fmla="val 21110"/>
            </a:avLst>
          </a:pr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759657" y="4155413"/>
            <a:ext cx="2071687" cy="1772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恒好美佳极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ounded Rectangle 72"/>
          <p:cNvSpPr/>
          <p:nvPr/>
        </p:nvSpPr>
        <p:spPr>
          <a:xfrm>
            <a:off x="7973807" y="3769650"/>
            <a:ext cx="1390650" cy="377825"/>
          </a:xfrm>
          <a:prstGeom prst="roundRect">
            <a:avLst>
              <a:gd name="adj" fmla="val 21110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919833" y="4155413"/>
            <a:ext cx="2078034" cy="1772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恒好美佳极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ect">
            <a:avLst/>
          </a:prstGeom>
          <a:solidFill>
            <a:srgbClr val="594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ect">
            <a:avLst/>
          </a:prstGeom>
          <a:solidFill>
            <a:srgbClr val="594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33951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/>
          <p:cNvSpPr/>
          <p:nvPr/>
        </p:nvSpPr>
        <p:spPr>
          <a:xfrm>
            <a:off x="2060575" y="2008205"/>
            <a:ext cx="1366838" cy="1365250"/>
          </a:xfrm>
          <a:prstGeom prst="diamond">
            <a:avLst/>
          </a:prstGeom>
          <a:solidFill>
            <a:srgbClr val="5947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latin typeface="微软雅黑"/>
              <a:ea typeface="微软雅黑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3568700" y="2008205"/>
            <a:ext cx="1365250" cy="1365250"/>
          </a:xfrm>
          <a:prstGeom prst="diamond">
            <a:avLst/>
          </a:prstGeom>
          <a:solidFill>
            <a:srgbClr val="1165A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latin typeface="微软雅黑"/>
              <a:ea typeface="微软雅黑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5075239" y="1670069"/>
            <a:ext cx="2041525" cy="2041525"/>
          </a:xfrm>
          <a:prstGeom prst="diamond">
            <a:avLst/>
          </a:prstGeom>
          <a:solidFill>
            <a:srgbClr val="0937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latin typeface="微软雅黑"/>
              <a:ea typeface="微软雅黑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7258050" y="2008205"/>
            <a:ext cx="1365250" cy="1365250"/>
          </a:xfrm>
          <a:prstGeom prst="diamond">
            <a:avLst/>
          </a:prstGeom>
          <a:solidFill>
            <a:srgbClr val="A6A6A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latin typeface="微软雅黑"/>
              <a:ea typeface="微软雅黑"/>
            </a:endParaRPr>
          </a:p>
        </p:txBody>
      </p:sp>
      <p:sp>
        <p:nvSpPr>
          <p:cNvPr id="8" name="菱形 7"/>
          <p:cNvSpPr/>
          <p:nvPr/>
        </p:nvSpPr>
        <p:spPr>
          <a:xfrm>
            <a:off x="8764589" y="2008205"/>
            <a:ext cx="1366837" cy="1365250"/>
          </a:xfrm>
          <a:prstGeom prst="diamond">
            <a:avLst/>
          </a:prstGeom>
          <a:solidFill>
            <a:srgbClr val="5959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latin typeface="微软雅黑"/>
              <a:ea typeface="微软雅黑"/>
            </a:endParaRPr>
          </a:p>
        </p:txBody>
      </p:sp>
      <p:sp>
        <p:nvSpPr>
          <p:cNvPr id="9" name="菱形 8"/>
          <p:cNvSpPr/>
          <p:nvPr/>
        </p:nvSpPr>
        <p:spPr>
          <a:xfrm>
            <a:off x="3236913" y="2854343"/>
            <a:ext cx="520700" cy="519112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latin typeface="微软雅黑"/>
              <a:ea typeface="微软雅黑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4729163" y="2008205"/>
            <a:ext cx="520700" cy="5207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latin typeface="微软雅黑"/>
              <a:ea typeface="微软雅黑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6931025" y="2851168"/>
            <a:ext cx="520700" cy="519112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latin typeface="微软雅黑"/>
              <a:ea typeface="微软雅黑"/>
            </a:endParaRPr>
          </a:p>
        </p:txBody>
      </p:sp>
      <p:sp>
        <p:nvSpPr>
          <p:cNvPr id="12" name="菱形 11"/>
          <p:cNvSpPr/>
          <p:nvPr/>
        </p:nvSpPr>
        <p:spPr>
          <a:xfrm>
            <a:off x="8434388" y="2024080"/>
            <a:ext cx="520700" cy="5207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latin typeface="微软雅黑"/>
              <a:ea typeface="微软雅黑"/>
            </a:endParaRPr>
          </a:p>
        </p:txBody>
      </p:sp>
      <p:sp>
        <p:nvSpPr>
          <p:cNvPr id="18" name="文本框 85"/>
          <p:cNvSpPr txBox="1"/>
          <p:nvPr/>
        </p:nvSpPr>
        <p:spPr>
          <a:xfrm>
            <a:off x="5287964" y="3838593"/>
            <a:ext cx="16160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kern="0" dirty="0"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9" name="文本框 86"/>
          <p:cNvSpPr txBox="1"/>
          <p:nvPr/>
        </p:nvSpPr>
        <p:spPr>
          <a:xfrm>
            <a:off x="3530601" y="3540144"/>
            <a:ext cx="143986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400" kern="0" dirty="0"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0" name="文本框 87"/>
          <p:cNvSpPr txBox="1"/>
          <p:nvPr/>
        </p:nvSpPr>
        <p:spPr>
          <a:xfrm>
            <a:off x="2017713" y="3540144"/>
            <a:ext cx="14414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400" kern="0" dirty="0" smtClean="0">
                <a:ea typeface="微软雅黑" panose="020B0503020204020204" pitchFamily="34" charset="-122"/>
              </a:rPr>
              <a:t>点击添加标题</a:t>
            </a:r>
            <a:endParaRPr lang="zh-CN" altLang="en-US" sz="1400" kern="0" dirty="0">
              <a:ea typeface="微软雅黑" panose="020B0503020204020204" pitchFamily="34" charset="-122"/>
            </a:endParaRPr>
          </a:p>
        </p:txBody>
      </p:sp>
      <p:sp>
        <p:nvSpPr>
          <p:cNvPr id="21" name="文本框 88"/>
          <p:cNvSpPr txBox="1"/>
          <p:nvPr/>
        </p:nvSpPr>
        <p:spPr>
          <a:xfrm>
            <a:off x="8732838" y="3540144"/>
            <a:ext cx="14414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400" kern="0" dirty="0"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2" name="文本框 89"/>
          <p:cNvSpPr txBox="1"/>
          <p:nvPr/>
        </p:nvSpPr>
        <p:spPr>
          <a:xfrm>
            <a:off x="7221538" y="3540144"/>
            <a:ext cx="143986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400" kern="0" dirty="0"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5" name="KSO_Shape"/>
          <p:cNvSpPr>
            <a:spLocks/>
          </p:cNvSpPr>
          <p:nvPr/>
        </p:nvSpPr>
        <p:spPr bwMode="auto">
          <a:xfrm>
            <a:off x="2490788" y="2392380"/>
            <a:ext cx="590550" cy="534988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6" name="KSO_Shape"/>
          <p:cNvSpPr>
            <a:spLocks/>
          </p:cNvSpPr>
          <p:nvPr/>
        </p:nvSpPr>
        <p:spPr bwMode="auto">
          <a:xfrm>
            <a:off x="4059239" y="2428894"/>
            <a:ext cx="384175" cy="523875"/>
          </a:xfrm>
          <a:custGeom>
            <a:avLst/>
            <a:gdLst>
              <a:gd name="T0" fmla="*/ 821150 w 1122363"/>
              <a:gd name="T1" fmla="*/ 1319439 h 1531938"/>
              <a:gd name="T2" fmla="*/ 818610 w 1122363"/>
              <a:gd name="T3" fmla="*/ 1374324 h 1531938"/>
              <a:gd name="T4" fmla="*/ 763001 w 1122363"/>
              <a:gd name="T5" fmla="*/ 1407818 h 1531938"/>
              <a:gd name="T6" fmla="*/ 617712 w 1122363"/>
              <a:gd name="T7" fmla="*/ 1069756 h 1531938"/>
              <a:gd name="T8" fmla="*/ 595045 w 1122363"/>
              <a:gd name="T9" fmla="*/ 1020228 h 1531938"/>
              <a:gd name="T10" fmla="*/ 616862 w 1122363"/>
              <a:gd name="T11" fmla="*/ 985788 h 1531938"/>
              <a:gd name="T12" fmla="*/ 638822 w 1122363"/>
              <a:gd name="T13" fmla="*/ 861065 h 1531938"/>
              <a:gd name="T14" fmla="*/ 533011 w 1122363"/>
              <a:gd name="T15" fmla="*/ 900272 h 1531938"/>
              <a:gd name="T16" fmla="*/ 472344 w 1122363"/>
              <a:gd name="T17" fmla="*/ 959225 h 1531938"/>
              <a:gd name="T18" fmla="*/ 447514 w 1122363"/>
              <a:gd name="T19" fmla="*/ 1068950 h 1531938"/>
              <a:gd name="T20" fmla="*/ 483631 w 1122363"/>
              <a:gd name="T21" fmla="*/ 1155544 h 1531938"/>
              <a:gd name="T22" fmla="*/ 563202 w 1122363"/>
              <a:gd name="T23" fmla="*/ 1213369 h 1531938"/>
              <a:gd name="T24" fmla="*/ 641644 w 1122363"/>
              <a:gd name="T25" fmla="*/ 1407149 h 1531938"/>
              <a:gd name="T26" fmla="*/ 522288 w 1122363"/>
              <a:gd name="T27" fmla="*/ 1360326 h 1531938"/>
              <a:gd name="T28" fmla="*/ 562920 w 1122363"/>
              <a:gd name="T29" fmla="*/ 1503052 h 1531938"/>
              <a:gd name="T30" fmla="*/ 767489 w 1122363"/>
              <a:gd name="T31" fmla="*/ 1526182 h 1531938"/>
              <a:gd name="T32" fmla="*/ 873019 w 1122363"/>
              <a:gd name="T33" fmla="*/ 1493462 h 1531938"/>
              <a:gd name="T34" fmla="*/ 940739 w 1122363"/>
              <a:gd name="T35" fmla="*/ 1437049 h 1531938"/>
              <a:gd name="T36" fmla="*/ 975445 w 1122363"/>
              <a:gd name="T37" fmla="*/ 1352710 h 1531938"/>
              <a:gd name="T38" fmla="*/ 957387 w 1122363"/>
              <a:gd name="T39" fmla="*/ 1244960 h 1531938"/>
              <a:gd name="T40" fmla="*/ 862579 w 1122363"/>
              <a:gd name="T41" fmla="*/ 1159211 h 1531938"/>
              <a:gd name="T42" fmla="*/ 777366 w 1122363"/>
              <a:gd name="T43" fmla="*/ 984893 h 1531938"/>
              <a:gd name="T44" fmla="*/ 941021 w 1122363"/>
              <a:gd name="T45" fmla="*/ 1068103 h 1531938"/>
              <a:gd name="T46" fmla="*/ 812918 w 1122363"/>
              <a:gd name="T47" fmla="*/ 868963 h 1531938"/>
              <a:gd name="T48" fmla="*/ 768618 w 1122363"/>
              <a:gd name="T49" fmla="*/ 464758 h 1531938"/>
              <a:gd name="T50" fmla="*/ 956258 w 1122363"/>
              <a:gd name="T51" fmla="*/ 515531 h 1531938"/>
              <a:gd name="T52" fmla="*/ 1106652 w 1122363"/>
              <a:gd name="T53" fmla="*/ 632589 h 1531938"/>
              <a:gd name="T54" fmla="*/ 1227702 w 1122363"/>
              <a:gd name="T55" fmla="*/ 820164 h 1531938"/>
              <a:gd name="T56" fmla="*/ 1327023 w 1122363"/>
              <a:gd name="T57" fmla="*/ 1081925 h 1531938"/>
              <a:gd name="T58" fmla="*/ 1396717 w 1122363"/>
              <a:gd name="T59" fmla="*/ 1393892 h 1531938"/>
              <a:gd name="T60" fmla="*/ 1355239 w 1122363"/>
              <a:gd name="T61" fmla="*/ 1597827 h 1531938"/>
              <a:gd name="T62" fmla="*/ 1228829 w 1122363"/>
              <a:gd name="T63" fmla="*/ 1750144 h 1531938"/>
              <a:gd name="T64" fmla="*/ 1040908 w 1122363"/>
              <a:gd name="T65" fmla="*/ 1850561 h 1531938"/>
              <a:gd name="T66" fmla="*/ 813764 w 1122363"/>
              <a:gd name="T67" fmla="*/ 1899358 h 1531938"/>
              <a:gd name="T68" fmla="*/ 571385 w 1122363"/>
              <a:gd name="T69" fmla="*/ 1896538 h 1531938"/>
              <a:gd name="T70" fmla="*/ 341985 w 1122363"/>
              <a:gd name="T71" fmla="*/ 1837867 h 1531938"/>
              <a:gd name="T72" fmla="*/ 152933 w 1122363"/>
              <a:gd name="T73" fmla="*/ 1725604 h 1531938"/>
              <a:gd name="T74" fmla="*/ 31320 w 1122363"/>
              <a:gd name="T75" fmla="*/ 1563133 h 1531938"/>
              <a:gd name="T76" fmla="*/ 3668 w 1122363"/>
              <a:gd name="T77" fmla="*/ 1352710 h 1531938"/>
              <a:gd name="T78" fmla="*/ 126691 w 1122363"/>
              <a:gd name="T79" fmla="*/ 958096 h 1531938"/>
              <a:gd name="T80" fmla="*/ 230811 w 1122363"/>
              <a:gd name="T81" fmla="*/ 743160 h 1531938"/>
              <a:gd name="T82" fmla="*/ 362301 w 1122363"/>
              <a:gd name="T83" fmla="*/ 582099 h 1531938"/>
              <a:gd name="T84" fmla="*/ 534421 w 1122363"/>
              <a:gd name="T85" fmla="*/ 485632 h 1531938"/>
              <a:gd name="T86" fmla="*/ 596426 w 1122363"/>
              <a:gd name="T87" fmla="*/ 1978 h 1531938"/>
              <a:gd name="T88" fmla="*/ 686940 w 1122363"/>
              <a:gd name="T89" fmla="*/ 37299 h 1531938"/>
              <a:gd name="T90" fmla="*/ 778299 w 1122363"/>
              <a:gd name="T91" fmla="*/ 32213 h 1531938"/>
              <a:gd name="T92" fmla="*/ 882912 w 1122363"/>
              <a:gd name="T93" fmla="*/ 282 h 1531938"/>
              <a:gd name="T94" fmla="*/ 944383 w 1122363"/>
              <a:gd name="T95" fmla="*/ 34192 h 1531938"/>
              <a:gd name="T96" fmla="*/ 991755 w 1122363"/>
              <a:gd name="T97" fmla="*/ 157394 h 1531938"/>
              <a:gd name="T98" fmla="*/ 1048714 w 1122363"/>
              <a:gd name="T99" fmla="*/ 165023 h 1531938"/>
              <a:gd name="T100" fmla="*/ 1092702 w 1122363"/>
              <a:gd name="T101" fmla="*/ 159655 h 1531938"/>
              <a:gd name="T102" fmla="*/ 1063377 w 1122363"/>
              <a:gd name="T103" fmla="*/ 261663 h 1531938"/>
              <a:gd name="T104" fmla="*/ 978784 w 1122363"/>
              <a:gd name="T105" fmla="*/ 348130 h 1531938"/>
              <a:gd name="T106" fmla="*/ 836387 w 1122363"/>
              <a:gd name="T107" fmla="*/ 422166 h 1531938"/>
              <a:gd name="T108" fmla="*/ 657614 w 1122363"/>
              <a:gd name="T109" fmla="*/ 404646 h 1531938"/>
              <a:gd name="T110" fmla="*/ 554694 w 1122363"/>
              <a:gd name="T111" fmla="*/ 419340 h 1531938"/>
              <a:gd name="T112" fmla="*/ 313322 w 1122363"/>
              <a:gd name="T113" fmla="*/ 219560 h 1531938"/>
              <a:gd name="T114" fmla="*/ 410321 w 1122363"/>
              <a:gd name="T115" fmla="*/ 170392 h 1531938"/>
              <a:gd name="T116" fmla="*/ 485327 w 1122363"/>
              <a:gd name="T117" fmla="*/ 159089 h 1531938"/>
              <a:gd name="T118" fmla="*/ 519164 w 1122363"/>
              <a:gd name="T119" fmla="*/ 54537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9" name="KSO_Shape"/>
          <p:cNvSpPr>
            <a:spLocks/>
          </p:cNvSpPr>
          <p:nvPr/>
        </p:nvSpPr>
        <p:spPr bwMode="auto">
          <a:xfrm>
            <a:off x="5789614" y="2384444"/>
            <a:ext cx="612775" cy="612775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0" name="KSO_Shape"/>
          <p:cNvSpPr>
            <a:spLocks/>
          </p:cNvSpPr>
          <p:nvPr/>
        </p:nvSpPr>
        <p:spPr bwMode="auto">
          <a:xfrm>
            <a:off x="7729539" y="2478105"/>
            <a:ext cx="422275" cy="427038"/>
          </a:xfrm>
          <a:custGeom>
            <a:avLst/>
            <a:gdLst>
              <a:gd name="T0" fmla="*/ 2147483646 w 5438"/>
              <a:gd name="T1" fmla="*/ 0 h 5494"/>
              <a:gd name="T2" fmla="*/ 0 w 5438"/>
              <a:gd name="T3" fmla="*/ 2147483646 h 5494"/>
              <a:gd name="T4" fmla="*/ 2147483646 w 5438"/>
              <a:gd name="T5" fmla="*/ 2147483646 h 5494"/>
              <a:gd name="T6" fmla="*/ 2147483646 w 5438"/>
              <a:gd name="T7" fmla="*/ 2147483646 h 5494"/>
              <a:gd name="T8" fmla="*/ 2147483646 w 5438"/>
              <a:gd name="T9" fmla="*/ 2147483646 h 5494"/>
              <a:gd name="T10" fmla="*/ 2147483646 w 5438"/>
              <a:gd name="T11" fmla="*/ 2147483646 h 5494"/>
              <a:gd name="T12" fmla="*/ 2147483646 w 5438"/>
              <a:gd name="T13" fmla="*/ 2147483646 h 5494"/>
              <a:gd name="T14" fmla="*/ 2147483646 w 5438"/>
              <a:gd name="T15" fmla="*/ 2147483646 h 5494"/>
              <a:gd name="T16" fmla="*/ 2147483646 w 5438"/>
              <a:gd name="T17" fmla="*/ 2147483646 h 5494"/>
              <a:gd name="T18" fmla="*/ 2147483646 w 5438"/>
              <a:gd name="T19" fmla="*/ 2147483646 h 5494"/>
              <a:gd name="T20" fmla="*/ 2147483646 w 5438"/>
              <a:gd name="T21" fmla="*/ 2147483646 h 5494"/>
              <a:gd name="T22" fmla="*/ 2147483646 w 5438"/>
              <a:gd name="T23" fmla="*/ 2147483646 h 5494"/>
              <a:gd name="T24" fmla="*/ 2147483646 w 5438"/>
              <a:gd name="T25" fmla="*/ 2147483646 h 5494"/>
              <a:gd name="T26" fmla="*/ 2147483646 w 5438"/>
              <a:gd name="T27" fmla="*/ 2147483646 h 5494"/>
              <a:gd name="T28" fmla="*/ 2147483646 w 5438"/>
              <a:gd name="T29" fmla="*/ 2147483646 h 5494"/>
              <a:gd name="T30" fmla="*/ 2147483646 w 5438"/>
              <a:gd name="T31" fmla="*/ 2147483646 h 5494"/>
              <a:gd name="T32" fmla="*/ 2147483646 w 5438"/>
              <a:gd name="T33" fmla="*/ 2147483646 h 5494"/>
              <a:gd name="T34" fmla="*/ 2147483646 w 5438"/>
              <a:gd name="T35" fmla="*/ 2147483646 h 5494"/>
              <a:gd name="T36" fmla="*/ 2147483646 w 5438"/>
              <a:gd name="T37" fmla="*/ 2147483646 h 5494"/>
              <a:gd name="T38" fmla="*/ 2147483646 w 5438"/>
              <a:gd name="T39" fmla="*/ 2147483646 h 5494"/>
              <a:gd name="T40" fmla="*/ 2147483646 w 5438"/>
              <a:gd name="T41" fmla="*/ 2147483646 h 5494"/>
              <a:gd name="T42" fmla="*/ 2147483646 w 5438"/>
              <a:gd name="T43" fmla="*/ 2147483646 h 5494"/>
              <a:gd name="T44" fmla="*/ 2147483646 w 5438"/>
              <a:gd name="T45" fmla="*/ 2147483646 h 5494"/>
              <a:gd name="T46" fmla="*/ 2147483646 w 5438"/>
              <a:gd name="T47" fmla="*/ 2147483646 h 5494"/>
              <a:gd name="T48" fmla="*/ 2147483646 w 5438"/>
              <a:gd name="T49" fmla="*/ 2147483646 h 5494"/>
              <a:gd name="T50" fmla="*/ 2147483646 w 5438"/>
              <a:gd name="T51" fmla="*/ 2147483646 h 5494"/>
              <a:gd name="T52" fmla="*/ 2147483646 w 5438"/>
              <a:gd name="T53" fmla="*/ 2147483646 h 5494"/>
              <a:gd name="T54" fmla="*/ 2147483646 w 5438"/>
              <a:gd name="T55" fmla="*/ 2147483646 h 5494"/>
              <a:gd name="T56" fmla="*/ 2147483646 w 5438"/>
              <a:gd name="T57" fmla="*/ 2147483646 h 5494"/>
              <a:gd name="T58" fmla="*/ 2147483646 w 5438"/>
              <a:gd name="T59" fmla="*/ 2147483646 h 5494"/>
              <a:gd name="T60" fmla="*/ 2147483646 w 5438"/>
              <a:gd name="T61" fmla="*/ 2147483646 h 5494"/>
              <a:gd name="T62" fmla="*/ 2147483646 w 5438"/>
              <a:gd name="T63" fmla="*/ 2147483646 h 5494"/>
              <a:gd name="T64" fmla="*/ 2147483646 w 5438"/>
              <a:gd name="T65" fmla="*/ 2147483646 h 5494"/>
              <a:gd name="T66" fmla="*/ 2147483646 w 5438"/>
              <a:gd name="T67" fmla="*/ 2147483646 h 5494"/>
              <a:gd name="T68" fmla="*/ 2147483646 w 5438"/>
              <a:gd name="T69" fmla="*/ 2147483646 h 5494"/>
              <a:gd name="T70" fmla="*/ 2147483646 w 5438"/>
              <a:gd name="T71" fmla="*/ 2147483646 h 5494"/>
              <a:gd name="T72" fmla="*/ 2147483646 w 5438"/>
              <a:gd name="T73" fmla="*/ 2147483646 h 5494"/>
              <a:gd name="T74" fmla="*/ 2147483646 w 5438"/>
              <a:gd name="T75" fmla="*/ 2147483646 h 5494"/>
              <a:gd name="T76" fmla="*/ 2147483646 w 5438"/>
              <a:gd name="T77" fmla="*/ 2147483646 h 5494"/>
              <a:gd name="T78" fmla="*/ 2147483646 w 5438"/>
              <a:gd name="T79" fmla="*/ 2147483646 h 5494"/>
              <a:gd name="T80" fmla="*/ 2147483646 w 5438"/>
              <a:gd name="T81" fmla="*/ 2147483646 h 5494"/>
              <a:gd name="T82" fmla="*/ 2147483646 w 5438"/>
              <a:gd name="T83" fmla="*/ 2147483646 h 5494"/>
              <a:gd name="T84" fmla="*/ 2147483646 w 5438"/>
              <a:gd name="T85" fmla="*/ 2147483646 h 5494"/>
              <a:gd name="T86" fmla="*/ 2147483646 w 5438"/>
              <a:gd name="T87" fmla="*/ 2147483646 h 5494"/>
              <a:gd name="T88" fmla="*/ 2147483646 w 5438"/>
              <a:gd name="T89" fmla="*/ 2147483646 h 5494"/>
              <a:gd name="T90" fmla="*/ 2147483646 w 5438"/>
              <a:gd name="T91" fmla="*/ 2147483646 h 5494"/>
              <a:gd name="T92" fmla="*/ 2147483646 w 5438"/>
              <a:gd name="T93" fmla="*/ 2147483646 h 5494"/>
              <a:gd name="T94" fmla="*/ 2147483646 w 5438"/>
              <a:gd name="T95" fmla="*/ 2147483646 h 5494"/>
              <a:gd name="T96" fmla="*/ 2147483646 w 5438"/>
              <a:gd name="T97" fmla="*/ 2147483646 h 5494"/>
              <a:gd name="T98" fmla="*/ 2147483646 w 5438"/>
              <a:gd name="T99" fmla="*/ 2147483646 h 5494"/>
              <a:gd name="T100" fmla="*/ 2147483646 w 5438"/>
              <a:gd name="T101" fmla="*/ 2147483646 h 5494"/>
              <a:gd name="T102" fmla="*/ 2147483646 w 5438"/>
              <a:gd name="T103" fmla="*/ 2147483646 h 5494"/>
              <a:gd name="T104" fmla="*/ 2147483646 w 5438"/>
              <a:gd name="T105" fmla="*/ 2147483646 h 5494"/>
              <a:gd name="T106" fmla="*/ 2147483646 w 5438"/>
              <a:gd name="T107" fmla="*/ 2147483646 h 5494"/>
              <a:gd name="T108" fmla="*/ 2147483646 w 5438"/>
              <a:gd name="T109" fmla="*/ 2147483646 h 5494"/>
              <a:gd name="T110" fmla="*/ 2147483646 w 5438"/>
              <a:gd name="T111" fmla="*/ 2147483646 h 5494"/>
              <a:gd name="T112" fmla="*/ 2147483646 w 5438"/>
              <a:gd name="T113" fmla="*/ 2147483646 h 5494"/>
              <a:gd name="T114" fmla="*/ 2147483646 w 5438"/>
              <a:gd name="T115" fmla="*/ 2147483646 h 5494"/>
              <a:gd name="T116" fmla="*/ 2147483646 w 5438"/>
              <a:gd name="T117" fmla="*/ 2147483646 h 5494"/>
              <a:gd name="T118" fmla="*/ 2147483646 w 5438"/>
              <a:gd name="T119" fmla="*/ 2147483646 h 54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438" h="5494">
                <a:moveTo>
                  <a:pt x="2825" y="454"/>
                </a:moveTo>
                <a:lnTo>
                  <a:pt x="2825" y="0"/>
                </a:lnTo>
                <a:lnTo>
                  <a:pt x="2514" y="0"/>
                </a:lnTo>
                <a:lnTo>
                  <a:pt x="2514" y="454"/>
                </a:lnTo>
                <a:lnTo>
                  <a:pt x="0" y="454"/>
                </a:lnTo>
                <a:lnTo>
                  <a:pt x="0" y="1259"/>
                </a:lnTo>
                <a:lnTo>
                  <a:pt x="276" y="1259"/>
                </a:lnTo>
                <a:lnTo>
                  <a:pt x="276" y="4295"/>
                </a:lnTo>
                <a:lnTo>
                  <a:pt x="2197" y="4295"/>
                </a:lnTo>
                <a:lnTo>
                  <a:pt x="1028" y="5252"/>
                </a:lnTo>
                <a:lnTo>
                  <a:pt x="1225" y="5494"/>
                </a:lnTo>
                <a:lnTo>
                  <a:pt x="2689" y="4295"/>
                </a:lnTo>
                <a:lnTo>
                  <a:pt x="2699" y="4295"/>
                </a:lnTo>
                <a:lnTo>
                  <a:pt x="4163" y="5494"/>
                </a:lnTo>
                <a:lnTo>
                  <a:pt x="4360" y="5252"/>
                </a:lnTo>
                <a:lnTo>
                  <a:pt x="3192" y="4295"/>
                </a:lnTo>
                <a:lnTo>
                  <a:pt x="5105" y="4295"/>
                </a:lnTo>
                <a:lnTo>
                  <a:pt x="5105" y="1259"/>
                </a:lnTo>
                <a:lnTo>
                  <a:pt x="5438" y="1259"/>
                </a:lnTo>
                <a:lnTo>
                  <a:pt x="5438" y="454"/>
                </a:lnTo>
                <a:lnTo>
                  <a:pt x="2825" y="454"/>
                </a:lnTo>
                <a:close/>
                <a:moveTo>
                  <a:pt x="4793" y="3983"/>
                </a:moveTo>
                <a:lnTo>
                  <a:pt x="587" y="3983"/>
                </a:lnTo>
                <a:lnTo>
                  <a:pt x="587" y="1259"/>
                </a:lnTo>
                <a:lnTo>
                  <a:pt x="4793" y="1259"/>
                </a:lnTo>
                <a:lnTo>
                  <a:pt x="4793" y="3983"/>
                </a:lnTo>
                <a:close/>
                <a:moveTo>
                  <a:pt x="1611" y="3281"/>
                </a:moveTo>
                <a:lnTo>
                  <a:pt x="1611" y="2471"/>
                </a:lnTo>
                <a:lnTo>
                  <a:pt x="2422" y="2471"/>
                </a:lnTo>
                <a:lnTo>
                  <a:pt x="2420" y="2429"/>
                </a:lnTo>
                <a:lnTo>
                  <a:pt x="2417" y="2388"/>
                </a:lnTo>
                <a:lnTo>
                  <a:pt x="2412" y="2347"/>
                </a:lnTo>
                <a:lnTo>
                  <a:pt x="2405" y="2308"/>
                </a:lnTo>
                <a:lnTo>
                  <a:pt x="2396" y="2268"/>
                </a:lnTo>
                <a:lnTo>
                  <a:pt x="2385" y="2230"/>
                </a:lnTo>
                <a:lnTo>
                  <a:pt x="2373" y="2192"/>
                </a:lnTo>
                <a:lnTo>
                  <a:pt x="2358" y="2156"/>
                </a:lnTo>
                <a:lnTo>
                  <a:pt x="2341" y="2120"/>
                </a:lnTo>
                <a:lnTo>
                  <a:pt x="2324" y="2085"/>
                </a:lnTo>
                <a:lnTo>
                  <a:pt x="2304" y="2051"/>
                </a:lnTo>
                <a:lnTo>
                  <a:pt x="2284" y="2018"/>
                </a:lnTo>
                <a:lnTo>
                  <a:pt x="2260" y="1986"/>
                </a:lnTo>
                <a:lnTo>
                  <a:pt x="2237" y="1956"/>
                </a:lnTo>
                <a:lnTo>
                  <a:pt x="2210" y="1926"/>
                </a:lnTo>
                <a:lnTo>
                  <a:pt x="2184" y="1898"/>
                </a:lnTo>
                <a:lnTo>
                  <a:pt x="2156" y="1871"/>
                </a:lnTo>
                <a:lnTo>
                  <a:pt x="2126" y="1846"/>
                </a:lnTo>
                <a:lnTo>
                  <a:pt x="2096" y="1822"/>
                </a:lnTo>
                <a:lnTo>
                  <a:pt x="2064" y="1799"/>
                </a:lnTo>
                <a:lnTo>
                  <a:pt x="2031" y="1778"/>
                </a:lnTo>
                <a:lnTo>
                  <a:pt x="1997" y="1759"/>
                </a:lnTo>
                <a:lnTo>
                  <a:pt x="1962" y="1741"/>
                </a:lnTo>
                <a:lnTo>
                  <a:pt x="1926" y="1724"/>
                </a:lnTo>
                <a:lnTo>
                  <a:pt x="1890" y="1710"/>
                </a:lnTo>
                <a:lnTo>
                  <a:pt x="1852" y="1697"/>
                </a:lnTo>
                <a:lnTo>
                  <a:pt x="1814" y="1686"/>
                </a:lnTo>
                <a:lnTo>
                  <a:pt x="1774" y="1677"/>
                </a:lnTo>
                <a:lnTo>
                  <a:pt x="1735" y="1670"/>
                </a:lnTo>
                <a:lnTo>
                  <a:pt x="1694" y="1665"/>
                </a:lnTo>
                <a:lnTo>
                  <a:pt x="1653" y="1662"/>
                </a:lnTo>
                <a:lnTo>
                  <a:pt x="1611" y="1660"/>
                </a:lnTo>
                <a:lnTo>
                  <a:pt x="1569" y="1662"/>
                </a:lnTo>
                <a:lnTo>
                  <a:pt x="1528" y="1665"/>
                </a:lnTo>
                <a:lnTo>
                  <a:pt x="1487" y="1670"/>
                </a:lnTo>
                <a:lnTo>
                  <a:pt x="1448" y="1677"/>
                </a:lnTo>
                <a:lnTo>
                  <a:pt x="1408" y="1686"/>
                </a:lnTo>
                <a:lnTo>
                  <a:pt x="1369" y="1697"/>
                </a:lnTo>
                <a:lnTo>
                  <a:pt x="1332" y="1710"/>
                </a:lnTo>
                <a:lnTo>
                  <a:pt x="1295" y="1724"/>
                </a:lnTo>
                <a:lnTo>
                  <a:pt x="1260" y="1741"/>
                </a:lnTo>
                <a:lnTo>
                  <a:pt x="1224" y="1759"/>
                </a:lnTo>
                <a:lnTo>
                  <a:pt x="1191" y="1778"/>
                </a:lnTo>
                <a:lnTo>
                  <a:pt x="1157" y="1799"/>
                </a:lnTo>
                <a:lnTo>
                  <a:pt x="1126" y="1822"/>
                </a:lnTo>
                <a:lnTo>
                  <a:pt x="1096" y="1846"/>
                </a:lnTo>
                <a:lnTo>
                  <a:pt x="1066" y="1871"/>
                </a:lnTo>
                <a:lnTo>
                  <a:pt x="1038" y="1898"/>
                </a:lnTo>
                <a:lnTo>
                  <a:pt x="1011" y="1926"/>
                </a:lnTo>
                <a:lnTo>
                  <a:pt x="986" y="1956"/>
                </a:lnTo>
                <a:lnTo>
                  <a:pt x="962" y="1986"/>
                </a:lnTo>
                <a:lnTo>
                  <a:pt x="939" y="2018"/>
                </a:lnTo>
                <a:lnTo>
                  <a:pt x="918" y="2051"/>
                </a:lnTo>
                <a:lnTo>
                  <a:pt x="899" y="2085"/>
                </a:lnTo>
                <a:lnTo>
                  <a:pt x="881" y="2120"/>
                </a:lnTo>
                <a:lnTo>
                  <a:pt x="864" y="2156"/>
                </a:lnTo>
                <a:lnTo>
                  <a:pt x="850" y="2192"/>
                </a:lnTo>
                <a:lnTo>
                  <a:pt x="837" y="2230"/>
                </a:lnTo>
                <a:lnTo>
                  <a:pt x="826" y="2268"/>
                </a:lnTo>
                <a:lnTo>
                  <a:pt x="817" y="2308"/>
                </a:lnTo>
                <a:lnTo>
                  <a:pt x="809" y="2347"/>
                </a:lnTo>
                <a:lnTo>
                  <a:pt x="804" y="2388"/>
                </a:lnTo>
                <a:lnTo>
                  <a:pt x="801" y="2429"/>
                </a:lnTo>
                <a:lnTo>
                  <a:pt x="800" y="2471"/>
                </a:lnTo>
                <a:lnTo>
                  <a:pt x="801" y="2513"/>
                </a:lnTo>
                <a:lnTo>
                  <a:pt x="804" y="2554"/>
                </a:lnTo>
                <a:lnTo>
                  <a:pt x="809" y="2595"/>
                </a:lnTo>
                <a:lnTo>
                  <a:pt x="817" y="2634"/>
                </a:lnTo>
                <a:lnTo>
                  <a:pt x="826" y="2674"/>
                </a:lnTo>
                <a:lnTo>
                  <a:pt x="837" y="2712"/>
                </a:lnTo>
                <a:lnTo>
                  <a:pt x="850" y="2750"/>
                </a:lnTo>
                <a:lnTo>
                  <a:pt x="864" y="2786"/>
                </a:lnTo>
                <a:lnTo>
                  <a:pt x="881" y="2822"/>
                </a:lnTo>
                <a:lnTo>
                  <a:pt x="899" y="2857"/>
                </a:lnTo>
                <a:lnTo>
                  <a:pt x="918" y="2891"/>
                </a:lnTo>
                <a:lnTo>
                  <a:pt x="939" y="2924"/>
                </a:lnTo>
                <a:lnTo>
                  <a:pt x="962" y="2956"/>
                </a:lnTo>
                <a:lnTo>
                  <a:pt x="986" y="2986"/>
                </a:lnTo>
                <a:lnTo>
                  <a:pt x="1011" y="3016"/>
                </a:lnTo>
                <a:lnTo>
                  <a:pt x="1038" y="3044"/>
                </a:lnTo>
                <a:lnTo>
                  <a:pt x="1066" y="3070"/>
                </a:lnTo>
                <a:lnTo>
                  <a:pt x="1096" y="3097"/>
                </a:lnTo>
                <a:lnTo>
                  <a:pt x="1126" y="3120"/>
                </a:lnTo>
                <a:lnTo>
                  <a:pt x="1157" y="3144"/>
                </a:lnTo>
                <a:lnTo>
                  <a:pt x="1191" y="3164"/>
                </a:lnTo>
                <a:lnTo>
                  <a:pt x="1224" y="3184"/>
                </a:lnTo>
                <a:lnTo>
                  <a:pt x="1260" y="3201"/>
                </a:lnTo>
                <a:lnTo>
                  <a:pt x="1295" y="3218"/>
                </a:lnTo>
                <a:lnTo>
                  <a:pt x="1332" y="3233"/>
                </a:lnTo>
                <a:lnTo>
                  <a:pt x="1369" y="3245"/>
                </a:lnTo>
                <a:lnTo>
                  <a:pt x="1408" y="3256"/>
                </a:lnTo>
                <a:lnTo>
                  <a:pt x="1448" y="3265"/>
                </a:lnTo>
                <a:lnTo>
                  <a:pt x="1487" y="3272"/>
                </a:lnTo>
                <a:lnTo>
                  <a:pt x="1528" y="3277"/>
                </a:lnTo>
                <a:lnTo>
                  <a:pt x="1569" y="3280"/>
                </a:lnTo>
                <a:lnTo>
                  <a:pt x="1611" y="3281"/>
                </a:lnTo>
                <a:close/>
                <a:moveTo>
                  <a:pt x="1838" y="3503"/>
                </a:moveTo>
                <a:lnTo>
                  <a:pt x="1838" y="3503"/>
                </a:lnTo>
                <a:lnTo>
                  <a:pt x="1881" y="3502"/>
                </a:lnTo>
                <a:lnTo>
                  <a:pt x="1921" y="3499"/>
                </a:lnTo>
                <a:lnTo>
                  <a:pt x="1962" y="3493"/>
                </a:lnTo>
                <a:lnTo>
                  <a:pt x="2002" y="3486"/>
                </a:lnTo>
                <a:lnTo>
                  <a:pt x="2041" y="3477"/>
                </a:lnTo>
                <a:lnTo>
                  <a:pt x="2080" y="3466"/>
                </a:lnTo>
                <a:lnTo>
                  <a:pt x="2117" y="3453"/>
                </a:lnTo>
                <a:lnTo>
                  <a:pt x="2154" y="3439"/>
                </a:lnTo>
                <a:lnTo>
                  <a:pt x="2190" y="3422"/>
                </a:lnTo>
                <a:lnTo>
                  <a:pt x="2225" y="3404"/>
                </a:lnTo>
                <a:lnTo>
                  <a:pt x="2259" y="3385"/>
                </a:lnTo>
                <a:lnTo>
                  <a:pt x="2292" y="3364"/>
                </a:lnTo>
                <a:lnTo>
                  <a:pt x="2323" y="3341"/>
                </a:lnTo>
                <a:lnTo>
                  <a:pt x="2355" y="3317"/>
                </a:lnTo>
                <a:lnTo>
                  <a:pt x="2384" y="3292"/>
                </a:lnTo>
                <a:lnTo>
                  <a:pt x="2411" y="3265"/>
                </a:lnTo>
                <a:lnTo>
                  <a:pt x="2439" y="3237"/>
                </a:lnTo>
                <a:lnTo>
                  <a:pt x="2464" y="3207"/>
                </a:lnTo>
                <a:lnTo>
                  <a:pt x="2488" y="3177"/>
                </a:lnTo>
                <a:lnTo>
                  <a:pt x="2511" y="3146"/>
                </a:lnTo>
                <a:lnTo>
                  <a:pt x="2532" y="3112"/>
                </a:lnTo>
                <a:lnTo>
                  <a:pt x="2551" y="3079"/>
                </a:lnTo>
                <a:lnTo>
                  <a:pt x="2570" y="3043"/>
                </a:lnTo>
                <a:lnTo>
                  <a:pt x="2586" y="3008"/>
                </a:lnTo>
                <a:lnTo>
                  <a:pt x="2600" y="2971"/>
                </a:lnTo>
                <a:lnTo>
                  <a:pt x="2612" y="2933"/>
                </a:lnTo>
                <a:lnTo>
                  <a:pt x="2623" y="2895"/>
                </a:lnTo>
                <a:lnTo>
                  <a:pt x="2633" y="2855"/>
                </a:lnTo>
                <a:lnTo>
                  <a:pt x="2640" y="2816"/>
                </a:lnTo>
                <a:lnTo>
                  <a:pt x="2645" y="2775"/>
                </a:lnTo>
                <a:lnTo>
                  <a:pt x="2648" y="2734"/>
                </a:lnTo>
                <a:lnTo>
                  <a:pt x="2649" y="2692"/>
                </a:lnTo>
                <a:lnTo>
                  <a:pt x="1838" y="2692"/>
                </a:lnTo>
                <a:lnTo>
                  <a:pt x="1838" y="3503"/>
                </a:lnTo>
                <a:close/>
                <a:moveTo>
                  <a:pt x="4318" y="1839"/>
                </a:moveTo>
                <a:lnTo>
                  <a:pt x="3281" y="1839"/>
                </a:lnTo>
                <a:lnTo>
                  <a:pt x="3281" y="2150"/>
                </a:lnTo>
                <a:lnTo>
                  <a:pt x="4318" y="2150"/>
                </a:lnTo>
                <a:lnTo>
                  <a:pt x="4318" y="1839"/>
                </a:lnTo>
                <a:close/>
                <a:moveTo>
                  <a:pt x="4318" y="2411"/>
                </a:moveTo>
                <a:lnTo>
                  <a:pt x="3281" y="2411"/>
                </a:lnTo>
                <a:lnTo>
                  <a:pt x="3281" y="2723"/>
                </a:lnTo>
                <a:lnTo>
                  <a:pt x="4318" y="2723"/>
                </a:lnTo>
                <a:lnTo>
                  <a:pt x="4318" y="2411"/>
                </a:lnTo>
                <a:close/>
                <a:moveTo>
                  <a:pt x="4318" y="2983"/>
                </a:moveTo>
                <a:lnTo>
                  <a:pt x="3281" y="2983"/>
                </a:lnTo>
                <a:lnTo>
                  <a:pt x="3281" y="3295"/>
                </a:lnTo>
                <a:lnTo>
                  <a:pt x="4318" y="3295"/>
                </a:lnTo>
                <a:lnTo>
                  <a:pt x="4318" y="29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1" name="KSO_Shape"/>
          <p:cNvSpPr/>
          <p:nvPr/>
        </p:nvSpPr>
        <p:spPr>
          <a:xfrm>
            <a:off x="9240838" y="2493980"/>
            <a:ext cx="412750" cy="395288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017713" y="4921113"/>
            <a:ext cx="8134350" cy="70134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恒好美佳极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039939" y="4637105"/>
            <a:ext cx="8112125" cy="460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ect">
            <a:avLst/>
          </a:prstGeom>
          <a:solidFill>
            <a:srgbClr val="594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ect">
            <a:avLst/>
          </a:prstGeom>
          <a:solidFill>
            <a:srgbClr val="594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4945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5755560" y="3505303"/>
            <a:ext cx="2194453" cy="3082097"/>
          </a:xfrm>
          <a:custGeom>
            <a:avLst/>
            <a:gdLst>
              <a:gd name="T0" fmla="*/ 489 w 979"/>
              <a:gd name="T1" fmla="*/ 0 h 1375"/>
              <a:gd name="T2" fmla="*/ 735 w 979"/>
              <a:gd name="T3" fmla="*/ 688 h 1375"/>
              <a:gd name="T4" fmla="*/ 979 w 979"/>
              <a:gd name="T5" fmla="*/ 1375 h 1375"/>
              <a:gd name="T6" fmla="*/ 489 w 979"/>
              <a:gd name="T7" fmla="*/ 1375 h 1375"/>
              <a:gd name="T8" fmla="*/ 0 w 979"/>
              <a:gd name="T9" fmla="*/ 1375 h 1375"/>
              <a:gd name="T10" fmla="*/ 245 w 979"/>
              <a:gd name="T11" fmla="*/ 688 h 1375"/>
              <a:gd name="T12" fmla="*/ 489 w 979"/>
              <a:gd name="T13" fmla="*/ 0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9" h="1375">
                <a:moveTo>
                  <a:pt x="489" y="0"/>
                </a:moveTo>
                <a:lnTo>
                  <a:pt x="735" y="688"/>
                </a:lnTo>
                <a:lnTo>
                  <a:pt x="979" y="1375"/>
                </a:lnTo>
                <a:lnTo>
                  <a:pt x="489" y="1375"/>
                </a:lnTo>
                <a:lnTo>
                  <a:pt x="0" y="1375"/>
                </a:lnTo>
                <a:lnTo>
                  <a:pt x="245" y="688"/>
                </a:lnTo>
                <a:lnTo>
                  <a:pt x="489" y="0"/>
                </a:lnTo>
                <a:close/>
              </a:path>
            </a:pathLst>
          </a:custGeom>
          <a:solidFill>
            <a:srgbClr val="59470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3895095" y="5119201"/>
            <a:ext cx="2201177" cy="1468199"/>
          </a:xfrm>
          <a:custGeom>
            <a:avLst/>
            <a:gdLst>
              <a:gd name="T0" fmla="*/ 491 w 982"/>
              <a:gd name="T1" fmla="*/ 0 h 655"/>
              <a:gd name="T2" fmla="*/ 735 w 982"/>
              <a:gd name="T3" fmla="*/ 326 h 655"/>
              <a:gd name="T4" fmla="*/ 982 w 982"/>
              <a:gd name="T5" fmla="*/ 655 h 655"/>
              <a:gd name="T6" fmla="*/ 491 w 982"/>
              <a:gd name="T7" fmla="*/ 655 h 655"/>
              <a:gd name="T8" fmla="*/ 0 w 982"/>
              <a:gd name="T9" fmla="*/ 655 h 655"/>
              <a:gd name="T10" fmla="*/ 247 w 982"/>
              <a:gd name="T11" fmla="*/ 326 h 655"/>
              <a:gd name="T12" fmla="*/ 491 w 982"/>
              <a:gd name="T13" fmla="*/ 0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2" h="655">
                <a:moveTo>
                  <a:pt x="491" y="0"/>
                </a:moveTo>
                <a:lnTo>
                  <a:pt x="735" y="326"/>
                </a:lnTo>
                <a:lnTo>
                  <a:pt x="982" y="655"/>
                </a:lnTo>
                <a:lnTo>
                  <a:pt x="491" y="655"/>
                </a:lnTo>
                <a:lnTo>
                  <a:pt x="0" y="655"/>
                </a:lnTo>
                <a:lnTo>
                  <a:pt x="247" y="326"/>
                </a:lnTo>
                <a:lnTo>
                  <a:pt x="491" y="0"/>
                </a:lnTo>
                <a:close/>
              </a:path>
            </a:pathLst>
          </a:custGeom>
          <a:solidFill>
            <a:srgbClr val="1165A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7611543" y="2180492"/>
            <a:ext cx="2194453" cy="4406908"/>
          </a:xfrm>
          <a:custGeom>
            <a:avLst/>
            <a:gdLst>
              <a:gd name="T0" fmla="*/ 491 w 979"/>
              <a:gd name="T1" fmla="*/ 0 h 2168"/>
              <a:gd name="T2" fmla="*/ 735 w 979"/>
              <a:gd name="T3" fmla="*/ 1083 h 2168"/>
              <a:gd name="T4" fmla="*/ 979 w 979"/>
              <a:gd name="T5" fmla="*/ 2168 h 2168"/>
              <a:gd name="T6" fmla="*/ 491 w 979"/>
              <a:gd name="T7" fmla="*/ 2168 h 2168"/>
              <a:gd name="T8" fmla="*/ 0 w 979"/>
              <a:gd name="T9" fmla="*/ 2168 h 2168"/>
              <a:gd name="T10" fmla="*/ 244 w 979"/>
              <a:gd name="T11" fmla="*/ 1083 h 2168"/>
              <a:gd name="T12" fmla="*/ 491 w 979"/>
              <a:gd name="T13" fmla="*/ 0 h 2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9" h="2168">
                <a:moveTo>
                  <a:pt x="491" y="0"/>
                </a:moveTo>
                <a:lnTo>
                  <a:pt x="735" y="1083"/>
                </a:lnTo>
                <a:lnTo>
                  <a:pt x="979" y="2168"/>
                </a:lnTo>
                <a:lnTo>
                  <a:pt x="491" y="2168"/>
                </a:lnTo>
                <a:lnTo>
                  <a:pt x="0" y="2168"/>
                </a:lnTo>
                <a:lnTo>
                  <a:pt x="244" y="1083"/>
                </a:lnTo>
                <a:lnTo>
                  <a:pt x="491" y="0"/>
                </a:lnTo>
                <a:close/>
              </a:path>
            </a:pathLst>
          </a:custGeom>
          <a:solidFill>
            <a:srgbClr val="09375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9467526" y="4330184"/>
            <a:ext cx="2198936" cy="2257216"/>
          </a:xfrm>
          <a:custGeom>
            <a:avLst/>
            <a:gdLst>
              <a:gd name="T0" fmla="*/ 490 w 981"/>
              <a:gd name="T1" fmla="*/ 0 h 1007"/>
              <a:gd name="T2" fmla="*/ 735 w 981"/>
              <a:gd name="T3" fmla="*/ 503 h 1007"/>
              <a:gd name="T4" fmla="*/ 981 w 981"/>
              <a:gd name="T5" fmla="*/ 1007 h 1007"/>
              <a:gd name="T6" fmla="*/ 490 w 981"/>
              <a:gd name="T7" fmla="*/ 1007 h 1007"/>
              <a:gd name="T8" fmla="*/ 0 w 981"/>
              <a:gd name="T9" fmla="*/ 1007 h 1007"/>
              <a:gd name="T10" fmla="*/ 246 w 981"/>
              <a:gd name="T11" fmla="*/ 503 h 1007"/>
              <a:gd name="T12" fmla="*/ 490 w 981"/>
              <a:gd name="T13" fmla="*/ 0 h 1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1" h="1007">
                <a:moveTo>
                  <a:pt x="490" y="0"/>
                </a:moveTo>
                <a:lnTo>
                  <a:pt x="735" y="503"/>
                </a:lnTo>
                <a:lnTo>
                  <a:pt x="981" y="1007"/>
                </a:lnTo>
                <a:lnTo>
                  <a:pt x="490" y="1007"/>
                </a:lnTo>
                <a:lnTo>
                  <a:pt x="0" y="1007"/>
                </a:lnTo>
                <a:lnTo>
                  <a:pt x="246" y="503"/>
                </a:lnTo>
                <a:lnTo>
                  <a:pt x="49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08996" y="4534426"/>
            <a:ext cx="906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30%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30514" y="2934065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69%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53355" y="1595717"/>
            <a:ext cx="910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90%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118794" y="3745409"/>
            <a:ext cx="896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49%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02516" y="1462694"/>
            <a:ext cx="4238933" cy="201285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恒好美佳极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。恒好美佳极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ect">
            <a:avLst/>
          </a:prstGeom>
          <a:solidFill>
            <a:srgbClr val="594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ect">
            <a:avLst/>
          </a:prstGeom>
          <a:solidFill>
            <a:srgbClr val="594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22623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 flipH="1">
            <a:off x="5194108" y="1801025"/>
            <a:ext cx="1803784" cy="1802566"/>
          </a:xfrm>
          <a:prstGeom prst="rect">
            <a:avLst/>
          </a:prstGeom>
          <a:solidFill>
            <a:srgbClr val="09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8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 flipH="1">
            <a:off x="3500909" y="3725461"/>
            <a:ext cx="5207364" cy="791271"/>
          </a:xfrm>
          <a:prstGeom prst="rect">
            <a:avLst/>
          </a:prstGeom>
          <a:solidFill>
            <a:srgbClr val="09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6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500909" y="1072343"/>
            <a:ext cx="1564842" cy="2531248"/>
            <a:chOff x="909638" y="26988"/>
            <a:chExt cx="1897062" cy="3068638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441450" y="26988"/>
              <a:ext cx="1365250" cy="1392238"/>
            </a:xfrm>
            <a:custGeom>
              <a:avLst/>
              <a:gdLst>
                <a:gd name="T0" fmla="*/ 62 w 77"/>
                <a:gd name="T1" fmla="*/ 14 h 78"/>
                <a:gd name="T2" fmla="*/ 41 w 77"/>
                <a:gd name="T3" fmla="*/ 19 h 78"/>
                <a:gd name="T4" fmla="*/ 18 w 77"/>
                <a:gd name="T5" fmla="*/ 39 h 78"/>
                <a:gd name="T6" fmla="*/ 13 w 77"/>
                <a:gd name="T7" fmla="*/ 56 h 78"/>
                <a:gd name="T8" fmla="*/ 22 w 77"/>
                <a:gd name="T9" fmla="*/ 66 h 78"/>
                <a:gd name="T10" fmla="*/ 49 w 77"/>
                <a:gd name="T11" fmla="*/ 66 h 78"/>
                <a:gd name="T12" fmla="*/ 66 w 77"/>
                <a:gd name="T13" fmla="*/ 58 h 78"/>
                <a:gd name="T14" fmla="*/ 65 w 77"/>
                <a:gd name="T15" fmla="*/ 40 h 78"/>
                <a:gd name="T16" fmla="*/ 62 w 77"/>
                <a:gd name="T17" fmla="*/ 1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78">
                  <a:moveTo>
                    <a:pt x="62" y="14"/>
                  </a:moveTo>
                  <a:cubicBezTo>
                    <a:pt x="56" y="10"/>
                    <a:pt x="44" y="12"/>
                    <a:pt x="41" y="19"/>
                  </a:cubicBezTo>
                  <a:cubicBezTo>
                    <a:pt x="26" y="0"/>
                    <a:pt x="0" y="25"/>
                    <a:pt x="18" y="39"/>
                  </a:cubicBezTo>
                  <a:cubicBezTo>
                    <a:pt x="11" y="38"/>
                    <a:pt x="6" y="50"/>
                    <a:pt x="13" y="56"/>
                  </a:cubicBezTo>
                  <a:cubicBezTo>
                    <a:pt x="9" y="64"/>
                    <a:pt x="19" y="68"/>
                    <a:pt x="22" y="66"/>
                  </a:cubicBezTo>
                  <a:cubicBezTo>
                    <a:pt x="25" y="77"/>
                    <a:pt x="47" y="78"/>
                    <a:pt x="49" y="66"/>
                  </a:cubicBezTo>
                  <a:cubicBezTo>
                    <a:pt x="56" y="65"/>
                    <a:pt x="62" y="64"/>
                    <a:pt x="66" y="58"/>
                  </a:cubicBezTo>
                  <a:cubicBezTo>
                    <a:pt x="71" y="49"/>
                    <a:pt x="65" y="40"/>
                    <a:pt x="65" y="40"/>
                  </a:cubicBezTo>
                  <a:cubicBezTo>
                    <a:pt x="65" y="40"/>
                    <a:pt x="77" y="23"/>
                    <a:pt x="62" y="14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927100" y="669926"/>
              <a:ext cx="762000" cy="730250"/>
            </a:xfrm>
            <a:custGeom>
              <a:avLst/>
              <a:gdLst>
                <a:gd name="T0" fmla="*/ 13 w 43"/>
                <a:gd name="T1" fmla="*/ 6 h 41"/>
                <a:gd name="T2" fmla="*/ 12 w 43"/>
                <a:gd name="T3" fmla="*/ 18 h 41"/>
                <a:gd name="T4" fmla="*/ 19 w 43"/>
                <a:gd name="T5" fmla="*/ 33 h 41"/>
                <a:gd name="T6" fmla="*/ 27 w 43"/>
                <a:gd name="T7" fmla="*/ 37 h 41"/>
                <a:gd name="T8" fmla="*/ 33 w 43"/>
                <a:gd name="T9" fmla="*/ 34 h 41"/>
                <a:gd name="T10" fmla="*/ 37 w 43"/>
                <a:gd name="T11" fmla="*/ 20 h 41"/>
                <a:gd name="T12" fmla="*/ 35 w 43"/>
                <a:gd name="T13" fmla="*/ 11 h 41"/>
                <a:gd name="T14" fmla="*/ 26 w 43"/>
                <a:gd name="T15" fmla="*/ 9 h 41"/>
                <a:gd name="T16" fmla="*/ 13 w 43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1">
                  <a:moveTo>
                    <a:pt x="13" y="6"/>
                  </a:moveTo>
                  <a:cubicBezTo>
                    <a:pt x="10" y="9"/>
                    <a:pt x="9" y="15"/>
                    <a:pt x="12" y="18"/>
                  </a:cubicBezTo>
                  <a:cubicBezTo>
                    <a:pt x="0" y="23"/>
                    <a:pt x="10" y="39"/>
                    <a:pt x="19" y="33"/>
                  </a:cubicBezTo>
                  <a:cubicBezTo>
                    <a:pt x="18" y="36"/>
                    <a:pt x="23" y="40"/>
                    <a:pt x="27" y="37"/>
                  </a:cubicBezTo>
                  <a:cubicBezTo>
                    <a:pt x="31" y="41"/>
                    <a:pt x="34" y="36"/>
                    <a:pt x="33" y="34"/>
                  </a:cubicBezTo>
                  <a:cubicBezTo>
                    <a:pt x="39" y="34"/>
                    <a:pt x="43" y="23"/>
                    <a:pt x="37" y="20"/>
                  </a:cubicBezTo>
                  <a:cubicBezTo>
                    <a:pt x="38" y="17"/>
                    <a:pt x="38" y="13"/>
                    <a:pt x="35" y="11"/>
                  </a:cubicBezTo>
                  <a:cubicBezTo>
                    <a:pt x="32" y="7"/>
                    <a:pt x="26" y="9"/>
                    <a:pt x="26" y="9"/>
                  </a:cubicBezTo>
                  <a:cubicBezTo>
                    <a:pt x="26" y="9"/>
                    <a:pt x="19" y="0"/>
                    <a:pt x="13" y="6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909638" y="1419226"/>
              <a:ext cx="1736725" cy="1479550"/>
            </a:xfrm>
            <a:custGeom>
              <a:avLst/>
              <a:gdLst>
                <a:gd name="T0" fmla="*/ 80 w 98"/>
                <a:gd name="T1" fmla="*/ 28 h 83"/>
                <a:gd name="T2" fmla="*/ 79 w 98"/>
                <a:gd name="T3" fmla="*/ 0 h 83"/>
                <a:gd name="T4" fmla="*/ 49 w 98"/>
                <a:gd name="T5" fmla="*/ 0 h 83"/>
                <a:gd name="T6" fmla="*/ 19 w 98"/>
                <a:gd name="T7" fmla="*/ 0 h 83"/>
                <a:gd name="T8" fmla="*/ 18 w 98"/>
                <a:gd name="T9" fmla="*/ 28 h 83"/>
                <a:gd name="T10" fmla="*/ 0 w 98"/>
                <a:gd name="T11" fmla="*/ 83 h 83"/>
                <a:gd name="T12" fmla="*/ 49 w 98"/>
                <a:gd name="T13" fmla="*/ 83 h 83"/>
                <a:gd name="T14" fmla="*/ 98 w 98"/>
                <a:gd name="T15" fmla="*/ 83 h 83"/>
                <a:gd name="T16" fmla="*/ 80 w 98"/>
                <a:gd name="T17" fmla="*/ 2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83">
                  <a:moveTo>
                    <a:pt x="80" y="28"/>
                  </a:moveTo>
                  <a:cubicBezTo>
                    <a:pt x="78" y="18"/>
                    <a:pt x="78" y="11"/>
                    <a:pt x="7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11"/>
                    <a:pt x="20" y="18"/>
                    <a:pt x="18" y="28"/>
                  </a:cubicBezTo>
                  <a:cubicBezTo>
                    <a:pt x="12" y="63"/>
                    <a:pt x="2" y="79"/>
                    <a:pt x="0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6" y="79"/>
                    <a:pt x="87" y="63"/>
                    <a:pt x="80" y="28"/>
                  </a:cubicBez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909638" y="2898776"/>
              <a:ext cx="1736725" cy="196850"/>
            </a:xfrm>
            <a:prstGeom prst="rect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246188" y="1419226"/>
              <a:ext cx="1063625" cy="88900"/>
            </a:xfrm>
            <a:custGeom>
              <a:avLst/>
              <a:gdLst>
                <a:gd name="T0" fmla="*/ 60 w 60"/>
                <a:gd name="T1" fmla="*/ 5 h 5"/>
                <a:gd name="T2" fmla="*/ 60 w 60"/>
                <a:gd name="T3" fmla="*/ 0 h 5"/>
                <a:gd name="T4" fmla="*/ 30 w 60"/>
                <a:gd name="T5" fmla="*/ 0 h 5"/>
                <a:gd name="T6" fmla="*/ 0 w 60"/>
                <a:gd name="T7" fmla="*/ 0 h 5"/>
                <a:gd name="T8" fmla="*/ 0 w 60"/>
                <a:gd name="T9" fmla="*/ 5 h 5"/>
                <a:gd name="T10" fmla="*/ 60 w 6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5">
                  <a:moveTo>
                    <a:pt x="60" y="5"/>
                  </a:moveTo>
                  <a:cubicBezTo>
                    <a:pt x="60" y="4"/>
                    <a:pt x="60" y="2"/>
                    <a:pt x="6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5"/>
                  </a:cubicBezTo>
                  <a:lnTo>
                    <a:pt x="60" y="5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1441450" y="1882776"/>
              <a:ext cx="673100" cy="660400"/>
            </a:xfrm>
            <a:prstGeom prst="ellipse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476375" y="1954213"/>
              <a:ext cx="249237" cy="231775"/>
            </a:xfrm>
            <a:custGeom>
              <a:avLst/>
              <a:gdLst>
                <a:gd name="T0" fmla="*/ 14 w 14"/>
                <a:gd name="T1" fmla="*/ 11 h 13"/>
                <a:gd name="T2" fmla="*/ 8 w 14"/>
                <a:gd name="T3" fmla="*/ 1 h 13"/>
                <a:gd name="T4" fmla="*/ 7 w 14"/>
                <a:gd name="T5" fmla="*/ 1 h 13"/>
                <a:gd name="T6" fmla="*/ 1 w 14"/>
                <a:gd name="T7" fmla="*/ 12 h 13"/>
                <a:gd name="T8" fmla="*/ 1 w 14"/>
                <a:gd name="T9" fmla="*/ 13 h 13"/>
                <a:gd name="T10" fmla="*/ 12 w 14"/>
                <a:gd name="T11" fmla="*/ 13 h 13"/>
                <a:gd name="T12" fmla="*/ 14 w 14"/>
                <a:gd name="T1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4" y="1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2"/>
                    <a:pt x="13" y="11"/>
                    <a:pt x="14" y="11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831975" y="1954213"/>
              <a:ext cx="247650" cy="231775"/>
            </a:xfrm>
            <a:custGeom>
              <a:avLst/>
              <a:gdLst>
                <a:gd name="T0" fmla="*/ 14 w 14"/>
                <a:gd name="T1" fmla="*/ 12 h 13"/>
                <a:gd name="T2" fmla="*/ 7 w 14"/>
                <a:gd name="T3" fmla="*/ 1 h 13"/>
                <a:gd name="T4" fmla="*/ 6 w 14"/>
                <a:gd name="T5" fmla="*/ 1 h 13"/>
                <a:gd name="T6" fmla="*/ 0 w 14"/>
                <a:gd name="T7" fmla="*/ 11 h 13"/>
                <a:gd name="T8" fmla="*/ 2 w 14"/>
                <a:gd name="T9" fmla="*/ 13 h 13"/>
                <a:gd name="T10" fmla="*/ 13 w 14"/>
                <a:gd name="T11" fmla="*/ 13 h 13"/>
                <a:gd name="T12" fmla="*/ 14 w 14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4" y="1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2"/>
                    <a:pt x="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4" y="13"/>
                    <a:pt x="14" y="12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654175" y="2292351"/>
              <a:ext cx="266700" cy="196850"/>
            </a:xfrm>
            <a:custGeom>
              <a:avLst/>
              <a:gdLst>
                <a:gd name="T0" fmla="*/ 9 w 15"/>
                <a:gd name="T1" fmla="*/ 0 h 11"/>
                <a:gd name="T2" fmla="*/ 8 w 15"/>
                <a:gd name="T3" fmla="*/ 0 h 11"/>
                <a:gd name="T4" fmla="*/ 6 w 15"/>
                <a:gd name="T5" fmla="*/ 0 h 11"/>
                <a:gd name="T6" fmla="*/ 6 w 15"/>
                <a:gd name="T7" fmla="*/ 0 h 11"/>
                <a:gd name="T8" fmla="*/ 0 w 15"/>
                <a:gd name="T9" fmla="*/ 10 h 11"/>
                <a:gd name="T10" fmla="*/ 0 w 15"/>
                <a:gd name="T11" fmla="*/ 11 h 11"/>
                <a:gd name="T12" fmla="*/ 14 w 15"/>
                <a:gd name="T13" fmla="*/ 11 h 11"/>
                <a:gd name="T14" fmla="*/ 14 w 15"/>
                <a:gd name="T15" fmla="*/ 10 h 11"/>
                <a:gd name="T16" fmla="*/ 9 w 15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5" y="10"/>
                    <a:pt x="14" y="1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1708150" y="2149476"/>
              <a:ext cx="141287" cy="125413"/>
            </a:xfrm>
            <a:prstGeom prst="ellipse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1423988" y="1846263"/>
              <a:ext cx="727075" cy="731838"/>
            </a:xfrm>
            <a:custGeom>
              <a:avLst/>
              <a:gdLst>
                <a:gd name="T0" fmla="*/ 20 w 41"/>
                <a:gd name="T1" fmla="*/ 41 h 41"/>
                <a:gd name="T2" fmla="*/ 0 w 41"/>
                <a:gd name="T3" fmla="*/ 20 h 41"/>
                <a:gd name="T4" fmla="*/ 20 w 41"/>
                <a:gd name="T5" fmla="*/ 0 h 41"/>
                <a:gd name="T6" fmla="*/ 41 w 41"/>
                <a:gd name="T7" fmla="*/ 20 h 41"/>
                <a:gd name="T8" fmla="*/ 20 w 41"/>
                <a:gd name="T9" fmla="*/ 41 h 41"/>
                <a:gd name="T10" fmla="*/ 20 w 41"/>
                <a:gd name="T11" fmla="*/ 2 h 41"/>
                <a:gd name="T12" fmla="*/ 1 w 41"/>
                <a:gd name="T13" fmla="*/ 20 h 41"/>
                <a:gd name="T14" fmla="*/ 20 w 41"/>
                <a:gd name="T15" fmla="*/ 39 h 41"/>
                <a:gd name="T16" fmla="*/ 39 w 41"/>
                <a:gd name="T17" fmla="*/ 20 h 41"/>
                <a:gd name="T18" fmla="*/ 20 w 41"/>
                <a:gd name="T1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cubicBezTo>
                    <a:pt x="9" y="41"/>
                    <a:pt x="0" y="32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1" y="9"/>
                    <a:pt x="41" y="20"/>
                  </a:cubicBezTo>
                  <a:cubicBezTo>
                    <a:pt x="41" y="32"/>
                    <a:pt x="31" y="41"/>
                    <a:pt x="20" y="41"/>
                  </a:cubicBezTo>
                  <a:close/>
                  <a:moveTo>
                    <a:pt x="20" y="2"/>
                  </a:moveTo>
                  <a:cubicBezTo>
                    <a:pt x="10" y="2"/>
                    <a:pt x="1" y="10"/>
                    <a:pt x="1" y="20"/>
                  </a:cubicBezTo>
                  <a:cubicBezTo>
                    <a:pt x="1" y="31"/>
                    <a:pt x="10" y="39"/>
                    <a:pt x="20" y="39"/>
                  </a:cubicBezTo>
                  <a:cubicBezTo>
                    <a:pt x="31" y="39"/>
                    <a:pt x="39" y="31"/>
                    <a:pt x="39" y="20"/>
                  </a:cubicBezTo>
                  <a:cubicBezTo>
                    <a:pt x="39" y="10"/>
                    <a:pt x="31" y="2"/>
                    <a:pt x="20" y="2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024533" y="978005"/>
            <a:ext cx="1674625" cy="2625586"/>
            <a:chOff x="7024533" y="944753"/>
            <a:chExt cx="1674625" cy="2625586"/>
          </a:xfrm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 rot="18986832">
              <a:off x="7024533" y="944753"/>
              <a:ext cx="1126163" cy="1148425"/>
            </a:xfrm>
            <a:custGeom>
              <a:avLst/>
              <a:gdLst>
                <a:gd name="T0" fmla="*/ 62 w 77"/>
                <a:gd name="T1" fmla="*/ 14 h 78"/>
                <a:gd name="T2" fmla="*/ 41 w 77"/>
                <a:gd name="T3" fmla="*/ 19 h 78"/>
                <a:gd name="T4" fmla="*/ 18 w 77"/>
                <a:gd name="T5" fmla="*/ 39 h 78"/>
                <a:gd name="T6" fmla="*/ 13 w 77"/>
                <a:gd name="T7" fmla="*/ 56 h 78"/>
                <a:gd name="T8" fmla="*/ 22 w 77"/>
                <a:gd name="T9" fmla="*/ 66 h 78"/>
                <a:gd name="T10" fmla="*/ 49 w 77"/>
                <a:gd name="T11" fmla="*/ 66 h 78"/>
                <a:gd name="T12" fmla="*/ 66 w 77"/>
                <a:gd name="T13" fmla="*/ 58 h 78"/>
                <a:gd name="T14" fmla="*/ 65 w 77"/>
                <a:gd name="T15" fmla="*/ 40 h 78"/>
                <a:gd name="T16" fmla="*/ 62 w 77"/>
                <a:gd name="T17" fmla="*/ 1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78">
                  <a:moveTo>
                    <a:pt x="62" y="14"/>
                  </a:moveTo>
                  <a:cubicBezTo>
                    <a:pt x="56" y="10"/>
                    <a:pt x="44" y="12"/>
                    <a:pt x="41" y="19"/>
                  </a:cubicBezTo>
                  <a:cubicBezTo>
                    <a:pt x="26" y="0"/>
                    <a:pt x="0" y="25"/>
                    <a:pt x="18" y="39"/>
                  </a:cubicBezTo>
                  <a:cubicBezTo>
                    <a:pt x="11" y="38"/>
                    <a:pt x="6" y="50"/>
                    <a:pt x="13" y="56"/>
                  </a:cubicBezTo>
                  <a:cubicBezTo>
                    <a:pt x="9" y="64"/>
                    <a:pt x="19" y="68"/>
                    <a:pt x="22" y="66"/>
                  </a:cubicBezTo>
                  <a:cubicBezTo>
                    <a:pt x="25" y="77"/>
                    <a:pt x="47" y="78"/>
                    <a:pt x="49" y="66"/>
                  </a:cubicBezTo>
                  <a:cubicBezTo>
                    <a:pt x="56" y="65"/>
                    <a:pt x="62" y="64"/>
                    <a:pt x="66" y="58"/>
                  </a:cubicBezTo>
                  <a:cubicBezTo>
                    <a:pt x="71" y="49"/>
                    <a:pt x="65" y="40"/>
                    <a:pt x="65" y="40"/>
                  </a:cubicBezTo>
                  <a:cubicBezTo>
                    <a:pt x="65" y="40"/>
                    <a:pt x="77" y="23"/>
                    <a:pt x="62" y="14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 rot="5400000">
              <a:off x="7925248" y="1586276"/>
              <a:ext cx="628556" cy="602366"/>
            </a:xfrm>
            <a:custGeom>
              <a:avLst/>
              <a:gdLst>
                <a:gd name="T0" fmla="*/ 13 w 43"/>
                <a:gd name="T1" fmla="*/ 6 h 41"/>
                <a:gd name="T2" fmla="*/ 12 w 43"/>
                <a:gd name="T3" fmla="*/ 18 h 41"/>
                <a:gd name="T4" fmla="*/ 19 w 43"/>
                <a:gd name="T5" fmla="*/ 33 h 41"/>
                <a:gd name="T6" fmla="*/ 27 w 43"/>
                <a:gd name="T7" fmla="*/ 37 h 41"/>
                <a:gd name="T8" fmla="*/ 33 w 43"/>
                <a:gd name="T9" fmla="*/ 34 h 41"/>
                <a:gd name="T10" fmla="*/ 37 w 43"/>
                <a:gd name="T11" fmla="*/ 20 h 41"/>
                <a:gd name="T12" fmla="*/ 35 w 43"/>
                <a:gd name="T13" fmla="*/ 11 h 41"/>
                <a:gd name="T14" fmla="*/ 26 w 43"/>
                <a:gd name="T15" fmla="*/ 9 h 41"/>
                <a:gd name="T16" fmla="*/ 13 w 43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1">
                  <a:moveTo>
                    <a:pt x="13" y="6"/>
                  </a:moveTo>
                  <a:cubicBezTo>
                    <a:pt x="10" y="9"/>
                    <a:pt x="9" y="15"/>
                    <a:pt x="12" y="18"/>
                  </a:cubicBezTo>
                  <a:cubicBezTo>
                    <a:pt x="0" y="23"/>
                    <a:pt x="10" y="39"/>
                    <a:pt x="19" y="33"/>
                  </a:cubicBezTo>
                  <a:cubicBezTo>
                    <a:pt x="18" y="36"/>
                    <a:pt x="23" y="40"/>
                    <a:pt x="27" y="37"/>
                  </a:cubicBezTo>
                  <a:cubicBezTo>
                    <a:pt x="31" y="41"/>
                    <a:pt x="34" y="36"/>
                    <a:pt x="33" y="34"/>
                  </a:cubicBezTo>
                  <a:cubicBezTo>
                    <a:pt x="39" y="34"/>
                    <a:pt x="43" y="23"/>
                    <a:pt x="37" y="20"/>
                  </a:cubicBezTo>
                  <a:cubicBezTo>
                    <a:pt x="38" y="17"/>
                    <a:pt x="38" y="13"/>
                    <a:pt x="35" y="11"/>
                  </a:cubicBezTo>
                  <a:cubicBezTo>
                    <a:pt x="32" y="7"/>
                    <a:pt x="26" y="9"/>
                    <a:pt x="26" y="9"/>
                  </a:cubicBezTo>
                  <a:cubicBezTo>
                    <a:pt x="26" y="9"/>
                    <a:pt x="19" y="0"/>
                    <a:pt x="13" y="6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7266574" y="2187516"/>
              <a:ext cx="1432584" cy="1220446"/>
            </a:xfrm>
            <a:custGeom>
              <a:avLst/>
              <a:gdLst>
                <a:gd name="T0" fmla="*/ 80 w 98"/>
                <a:gd name="T1" fmla="*/ 28 h 83"/>
                <a:gd name="T2" fmla="*/ 79 w 98"/>
                <a:gd name="T3" fmla="*/ 0 h 83"/>
                <a:gd name="T4" fmla="*/ 49 w 98"/>
                <a:gd name="T5" fmla="*/ 0 h 83"/>
                <a:gd name="T6" fmla="*/ 19 w 98"/>
                <a:gd name="T7" fmla="*/ 0 h 83"/>
                <a:gd name="T8" fmla="*/ 18 w 98"/>
                <a:gd name="T9" fmla="*/ 28 h 83"/>
                <a:gd name="T10" fmla="*/ 0 w 98"/>
                <a:gd name="T11" fmla="*/ 83 h 83"/>
                <a:gd name="T12" fmla="*/ 49 w 98"/>
                <a:gd name="T13" fmla="*/ 83 h 83"/>
                <a:gd name="T14" fmla="*/ 98 w 98"/>
                <a:gd name="T15" fmla="*/ 83 h 83"/>
                <a:gd name="T16" fmla="*/ 80 w 98"/>
                <a:gd name="T17" fmla="*/ 2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83">
                  <a:moveTo>
                    <a:pt x="80" y="28"/>
                  </a:moveTo>
                  <a:cubicBezTo>
                    <a:pt x="78" y="18"/>
                    <a:pt x="78" y="11"/>
                    <a:pt x="7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11"/>
                    <a:pt x="20" y="18"/>
                    <a:pt x="18" y="28"/>
                  </a:cubicBezTo>
                  <a:cubicBezTo>
                    <a:pt x="12" y="63"/>
                    <a:pt x="2" y="79"/>
                    <a:pt x="0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6" y="79"/>
                    <a:pt x="87" y="63"/>
                    <a:pt x="80" y="28"/>
                  </a:cubicBez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266574" y="3407962"/>
              <a:ext cx="1432584" cy="162377"/>
            </a:xfrm>
            <a:prstGeom prst="rect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7544186" y="2187516"/>
              <a:ext cx="877359" cy="73332"/>
            </a:xfrm>
            <a:custGeom>
              <a:avLst/>
              <a:gdLst>
                <a:gd name="T0" fmla="*/ 60 w 60"/>
                <a:gd name="T1" fmla="*/ 5 h 5"/>
                <a:gd name="T2" fmla="*/ 60 w 60"/>
                <a:gd name="T3" fmla="*/ 0 h 5"/>
                <a:gd name="T4" fmla="*/ 30 w 60"/>
                <a:gd name="T5" fmla="*/ 0 h 5"/>
                <a:gd name="T6" fmla="*/ 0 w 60"/>
                <a:gd name="T7" fmla="*/ 0 h 5"/>
                <a:gd name="T8" fmla="*/ 0 w 60"/>
                <a:gd name="T9" fmla="*/ 5 h 5"/>
                <a:gd name="T10" fmla="*/ 60 w 6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5">
                  <a:moveTo>
                    <a:pt x="60" y="5"/>
                  </a:moveTo>
                  <a:cubicBezTo>
                    <a:pt x="60" y="4"/>
                    <a:pt x="60" y="2"/>
                    <a:pt x="6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5"/>
                  </a:cubicBezTo>
                  <a:lnTo>
                    <a:pt x="60" y="5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7705253" y="2569887"/>
              <a:ext cx="555224" cy="544749"/>
            </a:xfrm>
            <a:prstGeom prst="ellipse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7734062" y="2628814"/>
              <a:ext cx="205590" cy="191186"/>
            </a:xfrm>
            <a:custGeom>
              <a:avLst/>
              <a:gdLst>
                <a:gd name="T0" fmla="*/ 14 w 14"/>
                <a:gd name="T1" fmla="*/ 11 h 13"/>
                <a:gd name="T2" fmla="*/ 8 w 14"/>
                <a:gd name="T3" fmla="*/ 1 h 13"/>
                <a:gd name="T4" fmla="*/ 7 w 14"/>
                <a:gd name="T5" fmla="*/ 1 h 13"/>
                <a:gd name="T6" fmla="*/ 1 w 14"/>
                <a:gd name="T7" fmla="*/ 12 h 13"/>
                <a:gd name="T8" fmla="*/ 1 w 14"/>
                <a:gd name="T9" fmla="*/ 13 h 13"/>
                <a:gd name="T10" fmla="*/ 12 w 14"/>
                <a:gd name="T11" fmla="*/ 13 h 13"/>
                <a:gd name="T12" fmla="*/ 14 w 14"/>
                <a:gd name="T1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4" y="1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2"/>
                    <a:pt x="13" y="11"/>
                    <a:pt x="14" y="11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8027388" y="2628814"/>
              <a:ext cx="204281" cy="191186"/>
            </a:xfrm>
            <a:custGeom>
              <a:avLst/>
              <a:gdLst>
                <a:gd name="T0" fmla="*/ 14 w 14"/>
                <a:gd name="T1" fmla="*/ 12 h 13"/>
                <a:gd name="T2" fmla="*/ 7 w 14"/>
                <a:gd name="T3" fmla="*/ 1 h 13"/>
                <a:gd name="T4" fmla="*/ 6 w 14"/>
                <a:gd name="T5" fmla="*/ 1 h 13"/>
                <a:gd name="T6" fmla="*/ 0 w 14"/>
                <a:gd name="T7" fmla="*/ 11 h 13"/>
                <a:gd name="T8" fmla="*/ 2 w 14"/>
                <a:gd name="T9" fmla="*/ 13 h 13"/>
                <a:gd name="T10" fmla="*/ 13 w 14"/>
                <a:gd name="T11" fmla="*/ 13 h 13"/>
                <a:gd name="T12" fmla="*/ 14 w 14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4" y="1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2"/>
                    <a:pt x="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4" y="13"/>
                    <a:pt x="14" y="12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7880725" y="2907736"/>
              <a:ext cx="219995" cy="162377"/>
            </a:xfrm>
            <a:custGeom>
              <a:avLst/>
              <a:gdLst>
                <a:gd name="T0" fmla="*/ 9 w 15"/>
                <a:gd name="T1" fmla="*/ 0 h 11"/>
                <a:gd name="T2" fmla="*/ 8 w 15"/>
                <a:gd name="T3" fmla="*/ 0 h 11"/>
                <a:gd name="T4" fmla="*/ 6 w 15"/>
                <a:gd name="T5" fmla="*/ 0 h 11"/>
                <a:gd name="T6" fmla="*/ 6 w 15"/>
                <a:gd name="T7" fmla="*/ 0 h 11"/>
                <a:gd name="T8" fmla="*/ 0 w 15"/>
                <a:gd name="T9" fmla="*/ 10 h 11"/>
                <a:gd name="T10" fmla="*/ 0 w 15"/>
                <a:gd name="T11" fmla="*/ 11 h 11"/>
                <a:gd name="T12" fmla="*/ 14 w 15"/>
                <a:gd name="T13" fmla="*/ 11 h 11"/>
                <a:gd name="T14" fmla="*/ 14 w 15"/>
                <a:gd name="T15" fmla="*/ 10 h 11"/>
                <a:gd name="T16" fmla="*/ 9 w 15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5" y="10"/>
                    <a:pt x="14" y="1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0" name="Oval 14"/>
            <p:cNvSpPr>
              <a:spLocks noChangeArrowheads="1"/>
            </p:cNvSpPr>
            <p:nvPr/>
          </p:nvSpPr>
          <p:spPr bwMode="auto">
            <a:xfrm>
              <a:off x="7925248" y="2789882"/>
              <a:ext cx="116544" cy="103450"/>
            </a:xfrm>
            <a:prstGeom prst="ellipse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1" name="Freeform 15"/>
            <p:cNvSpPr>
              <a:spLocks noEditPoints="1"/>
            </p:cNvSpPr>
            <p:nvPr/>
          </p:nvSpPr>
          <p:spPr bwMode="auto">
            <a:xfrm>
              <a:off x="7690849" y="2539769"/>
              <a:ext cx="599747" cy="603676"/>
            </a:xfrm>
            <a:custGeom>
              <a:avLst/>
              <a:gdLst>
                <a:gd name="T0" fmla="*/ 20 w 41"/>
                <a:gd name="T1" fmla="*/ 41 h 41"/>
                <a:gd name="T2" fmla="*/ 0 w 41"/>
                <a:gd name="T3" fmla="*/ 20 h 41"/>
                <a:gd name="T4" fmla="*/ 20 w 41"/>
                <a:gd name="T5" fmla="*/ 0 h 41"/>
                <a:gd name="T6" fmla="*/ 41 w 41"/>
                <a:gd name="T7" fmla="*/ 20 h 41"/>
                <a:gd name="T8" fmla="*/ 20 w 41"/>
                <a:gd name="T9" fmla="*/ 41 h 41"/>
                <a:gd name="T10" fmla="*/ 20 w 41"/>
                <a:gd name="T11" fmla="*/ 2 h 41"/>
                <a:gd name="T12" fmla="*/ 1 w 41"/>
                <a:gd name="T13" fmla="*/ 20 h 41"/>
                <a:gd name="T14" fmla="*/ 20 w 41"/>
                <a:gd name="T15" fmla="*/ 39 h 41"/>
                <a:gd name="T16" fmla="*/ 39 w 41"/>
                <a:gd name="T17" fmla="*/ 20 h 41"/>
                <a:gd name="T18" fmla="*/ 20 w 41"/>
                <a:gd name="T1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cubicBezTo>
                    <a:pt x="9" y="41"/>
                    <a:pt x="0" y="32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1" y="9"/>
                    <a:pt x="41" y="20"/>
                  </a:cubicBezTo>
                  <a:cubicBezTo>
                    <a:pt x="41" y="32"/>
                    <a:pt x="31" y="41"/>
                    <a:pt x="20" y="41"/>
                  </a:cubicBezTo>
                  <a:close/>
                  <a:moveTo>
                    <a:pt x="20" y="2"/>
                  </a:moveTo>
                  <a:cubicBezTo>
                    <a:pt x="10" y="2"/>
                    <a:pt x="1" y="10"/>
                    <a:pt x="1" y="20"/>
                  </a:cubicBezTo>
                  <a:cubicBezTo>
                    <a:pt x="1" y="31"/>
                    <a:pt x="10" y="39"/>
                    <a:pt x="20" y="39"/>
                  </a:cubicBezTo>
                  <a:cubicBezTo>
                    <a:pt x="31" y="39"/>
                    <a:pt x="39" y="31"/>
                    <a:pt x="39" y="20"/>
                  </a:cubicBezTo>
                  <a:cubicBezTo>
                    <a:pt x="39" y="10"/>
                    <a:pt x="31" y="2"/>
                    <a:pt x="20" y="2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87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5462589" y="3247673"/>
            <a:ext cx="1724025" cy="1724025"/>
          </a:xfrm>
          <a:prstGeom prst="ellipse">
            <a:avLst/>
          </a:prstGeom>
          <a:solidFill>
            <a:srgbClr val="0937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b"/>
          <a:lstStyle/>
          <a:p>
            <a:pPr algn="ctr">
              <a:defRPr/>
            </a:pPr>
            <a:r>
              <a:rPr lang="zh-CN" altLang="en-US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8072438" y="3733448"/>
            <a:ext cx="749300" cy="750887"/>
          </a:xfrm>
          <a:prstGeom prst="ellipse">
            <a:avLst/>
          </a:prstGeom>
          <a:solidFill>
            <a:srgbClr val="0937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en-US" altLang="zh-CN" sz="9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9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3467100" y="2888897"/>
            <a:ext cx="515938" cy="514350"/>
          </a:xfrm>
          <a:prstGeom prst="ellipse">
            <a:avLst/>
          </a:prstGeom>
          <a:solidFill>
            <a:srgbClr val="1165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en-US" altLang="zh-CN" sz="7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7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>
            <a:stCxn id="37" idx="6"/>
            <a:endCxn id="38" idx="2"/>
          </p:cNvCxnSpPr>
          <p:nvPr/>
        </p:nvCxnSpPr>
        <p:spPr>
          <a:xfrm flipV="1">
            <a:off x="7186614" y="4109684"/>
            <a:ext cx="885825" cy="0"/>
          </a:xfrm>
          <a:prstGeom prst="line">
            <a:avLst/>
          </a:prstGeom>
          <a:ln>
            <a:solidFill>
              <a:srgbClr val="0937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36" idx="2"/>
            <a:endCxn id="39" idx="6"/>
          </p:cNvCxnSpPr>
          <p:nvPr/>
        </p:nvCxnSpPr>
        <p:spPr>
          <a:xfrm flipH="1">
            <a:off x="3983039" y="3146072"/>
            <a:ext cx="1112837" cy="0"/>
          </a:xfrm>
          <a:prstGeom prst="line">
            <a:avLst/>
          </a:prstGeom>
          <a:ln>
            <a:solidFill>
              <a:srgbClr val="11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5095876" y="2401535"/>
            <a:ext cx="1490663" cy="1489075"/>
          </a:xfrm>
          <a:prstGeom prst="ellipse">
            <a:avLst/>
          </a:prstGeom>
          <a:solidFill>
            <a:srgbClr val="1165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b"/>
          <a:lstStyle/>
          <a:p>
            <a:pPr algn="ctr">
              <a:defRPr/>
            </a:pPr>
            <a:r>
              <a:rPr lang="zh-CN" altLang="en-US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47"/>
          <p:cNvSpPr txBox="1">
            <a:spLocks noChangeArrowheads="1"/>
          </p:cNvSpPr>
          <p:nvPr/>
        </p:nvSpPr>
        <p:spPr bwMode="auto">
          <a:xfrm>
            <a:off x="2471277" y="3660422"/>
            <a:ext cx="2478087" cy="216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恒好美佳极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47"/>
          <p:cNvSpPr txBox="1">
            <a:spLocks noChangeArrowheads="1"/>
          </p:cNvSpPr>
          <p:nvPr/>
        </p:nvSpPr>
        <p:spPr bwMode="auto">
          <a:xfrm>
            <a:off x="7181597" y="1226556"/>
            <a:ext cx="2538105" cy="223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恒好美佳极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KSO_Shape"/>
          <p:cNvSpPr>
            <a:spLocks/>
          </p:cNvSpPr>
          <p:nvPr/>
        </p:nvSpPr>
        <p:spPr bwMode="auto">
          <a:xfrm>
            <a:off x="5749926" y="2633310"/>
            <a:ext cx="220663" cy="41592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4" name="KSO_Shape"/>
          <p:cNvSpPr>
            <a:spLocks/>
          </p:cNvSpPr>
          <p:nvPr/>
        </p:nvSpPr>
        <p:spPr bwMode="auto">
          <a:xfrm>
            <a:off x="6116639" y="3909660"/>
            <a:ext cx="414337" cy="307975"/>
          </a:xfrm>
          <a:custGeom>
            <a:avLst/>
            <a:gdLst>
              <a:gd name="T0" fmla="*/ 2147483646 w 257"/>
              <a:gd name="T1" fmla="*/ 2147483646 h 191"/>
              <a:gd name="T2" fmla="*/ 2147483646 w 257"/>
              <a:gd name="T3" fmla="*/ 2147483646 h 191"/>
              <a:gd name="T4" fmla="*/ 2147483646 w 257"/>
              <a:gd name="T5" fmla="*/ 2147483646 h 191"/>
              <a:gd name="T6" fmla="*/ 2147483646 w 257"/>
              <a:gd name="T7" fmla="*/ 2147483646 h 191"/>
              <a:gd name="T8" fmla="*/ 2147483646 w 257"/>
              <a:gd name="T9" fmla="*/ 2147483646 h 191"/>
              <a:gd name="T10" fmla="*/ 2147483646 w 257"/>
              <a:gd name="T11" fmla="*/ 2147483646 h 191"/>
              <a:gd name="T12" fmla="*/ 2147483646 w 257"/>
              <a:gd name="T13" fmla="*/ 2147483646 h 191"/>
              <a:gd name="T14" fmla="*/ 2147483646 w 257"/>
              <a:gd name="T15" fmla="*/ 2147483646 h 191"/>
              <a:gd name="T16" fmla="*/ 2147483646 w 257"/>
              <a:gd name="T17" fmla="*/ 2147483646 h 191"/>
              <a:gd name="T18" fmla="*/ 2147483646 w 257"/>
              <a:gd name="T19" fmla="*/ 2147483646 h 191"/>
              <a:gd name="T20" fmla="*/ 2147483646 w 257"/>
              <a:gd name="T21" fmla="*/ 2147483646 h 191"/>
              <a:gd name="T22" fmla="*/ 2147483646 w 257"/>
              <a:gd name="T23" fmla="*/ 2147483646 h 191"/>
              <a:gd name="T24" fmla="*/ 2147483646 w 257"/>
              <a:gd name="T25" fmla="*/ 2147483646 h 191"/>
              <a:gd name="T26" fmla="*/ 2147483646 w 257"/>
              <a:gd name="T27" fmla="*/ 2147483646 h 191"/>
              <a:gd name="T28" fmla="*/ 2147483646 w 257"/>
              <a:gd name="T29" fmla="*/ 2147483646 h 191"/>
              <a:gd name="T30" fmla="*/ 2147483646 w 257"/>
              <a:gd name="T31" fmla="*/ 2147483646 h 191"/>
              <a:gd name="T32" fmla="*/ 2147483646 w 257"/>
              <a:gd name="T33" fmla="*/ 2147483646 h 191"/>
              <a:gd name="T34" fmla="*/ 2147483646 w 257"/>
              <a:gd name="T35" fmla="*/ 2147483646 h 191"/>
              <a:gd name="T36" fmla="*/ 2147483646 w 257"/>
              <a:gd name="T37" fmla="*/ 2147483646 h 191"/>
              <a:gd name="T38" fmla="*/ 2147483646 w 257"/>
              <a:gd name="T39" fmla="*/ 2147483646 h 191"/>
              <a:gd name="T40" fmla="*/ 2147483646 w 257"/>
              <a:gd name="T41" fmla="*/ 2147483646 h 191"/>
              <a:gd name="T42" fmla="*/ 2147483646 w 257"/>
              <a:gd name="T43" fmla="*/ 2147483646 h 191"/>
              <a:gd name="T44" fmla="*/ 2147483646 w 257"/>
              <a:gd name="T45" fmla="*/ 2147483646 h 191"/>
              <a:gd name="T46" fmla="*/ 2147483646 w 257"/>
              <a:gd name="T47" fmla="*/ 2147483646 h 191"/>
              <a:gd name="T48" fmla="*/ 2147483646 w 257"/>
              <a:gd name="T49" fmla="*/ 2147483646 h 191"/>
              <a:gd name="T50" fmla="*/ 2147483646 w 257"/>
              <a:gd name="T51" fmla="*/ 2147483646 h 191"/>
              <a:gd name="T52" fmla="*/ 2147483646 w 257"/>
              <a:gd name="T53" fmla="*/ 2147483646 h 191"/>
              <a:gd name="T54" fmla="*/ 2147483646 w 257"/>
              <a:gd name="T55" fmla="*/ 2147483646 h 191"/>
              <a:gd name="T56" fmla="*/ 2147483646 w 257"/>
              <a:gd name="T57" fmla="*/ 2147483646 h 191"/>
              <a:gd name="T58" fmla="*/ 2147483646 w 257"/>
              <a:gd name="T59" fmla="*/ 2147483646 h 191"/>
              <a:gd name="T60" fmla="*/ 2147483646 w 257"/>
              <a:gd name="T61" fmla="*/ 2147483646 h 191"/>
              <a:gd name="T62" fmla="*/ 2147483646 w 257"/>
              <a:gd name="T63" fmla="*/ 2147483646 h 191"/>
              <a:gd name="T64" fmla="*/ 2147483646 w 257"/>
              <a:gd name="T65" fmla="*/ 2147483646 h 191"/>
              <a:gd name="T66" fmla="*/ 2147483646 w 257"/>
              <a:gd name="T67" fmla="*/ 2147483646 h 191"/>
              <a:gd name="T68" fmla="*/ 2147483646 w 257"/>
              <a:gd name="T69" fmla="*/ 2147483646 h 191"/>
              <a:gd name="T70" fmla="*/ 2147483646 w 257"/>
              <a:gd name="T71" fmla="*/ 2147483646 h 191"/>
              <a:gd name="T72" fmla="*/ 2147483646 w 257"/>
              <a:gd name="T73" fmla="*/ 2147483646 h 191"/>
              <a:gd name="T74" fmla="*/ 2147483646 w 257"/>
              <a:gd name="T75" fmla="*/ 2147483646 h 191"/>
              <a:gd name="T76" fmla="*/ 2147483646 w 257"/>
              <a:gd name="T77" fmla="*/ 2147483646 h 191"/>
              <a:gd name="T78" fmla="*/ 2147483646 w 257"/>
              <a:gd name="T79" fmla="*/ 2147483646 h 191"/>
              <a:gd name="T80" fmla="*/ 2147483646 w 257"/>
              <a:gd name="T81" fmla="*/ 2147483646 h 191"/>
              <a:gd name="T82" fmla="*/ 2147483646 w 257"/>
              <a:gd name="T83" fmla="*/ 2147483646 h 191"/>
              <a:gd name="T84" fmla="*/ 2147483646 w 257"/>
              <a:gd name="T85" fmla="*/ 2147483646 h 191"/>
              <a:gd name="T86" fmla="*/ 2147483646 w 257"/>
              <a:gd name="T87" fmla="*/ 2147483646 h 191"/>
              <a:gd name="T88" fmla="*/ 2147483646 w 257"/>
              <a:gd name="T89" fmla="*/ 2147483646 h 191"/>
              <a:gd name="T90" fmla="*/ 2147483646 w 257"/>
              <a:gd name="T91" fmla="*/ 2147483646 h 191"/>
              <a:gd name="T92" fmla="*/ 2147483646 w 257"/>
              <a:gd name="T93" fmla="*/ 2147483646 h 191"/>
              <a:gd name="T94" fmla="*/ 2147483646 w 257"/>
              <a:gd name="T95" fmla="*/ 2147483646 h 191"/>
              <a:gd name="T96" fmla="*/ 2147483646 w 257"/>
              <a:gd name="T97" fmla="*/ 2147483646 h 191"/>
              <a:gd name="T98" fmla="*/ 2147483646 w 257"/>
              <a:gd name="T99" fmla="*/ 2147483646 h 1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lIns="68580" tIns="34290" rIns="68580" bIns="54000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1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ect">
            <a:avLst/>
          </a:pr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ect">
            <a:avLst/>
          </a:pr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18315226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6"/>
          <p:cNvSpPr>
            <a:spLocks/>
          </p:cNvSpPr>
          <p:nvPr/>
        </p:nvSpPr>
        <p:spPr bwMode="auto">
          <a:xfrm>
            <a:off x="4044864" y="3733511"/>
            <a:ext cx="1222375" cy="738188"/>
          </a:xfrm>
          <a:custGeom>
            <a:avLst/>
            <a:gdLst>
              <a:gd name="T0" fmla="*/ 16 w 93"/>
              <a:gd name="T1" fmla="*/ 19 h 56"/>
              <a:gd name="T2" fmla="*/ 19 w 93"/>
              <a:gd name="T3" fmla="*/ 19 h 56"/>
              <a:gd name="T4" fmla="*/ 32 w 93"/>
              <a:gd name="T5" fmla="*/ 11 h 56"/>
              <a:gd name="T6" fmla="*/ 33 w 93"/>
              <a:gd name="T7" fmla="*/ 11 h 56"/>
              <a:gd name="T8" fmla="*/ 45 w 93"/>
              <a:gd name="T9" fmla="*/ 0 h 56"/>
              <a:gd name="T10" fmla="*/ 58 w 93"/>
              <a:gd name="T11" fmla="*/ 9 h 56"/>
              <a:gd name="T12" fmla="*/ 61 w 93"/>
              <a:gd name="T13" fmla="*/ 9 h 56"/>
              <a:gd name="T14" fmla="*/ 74 w 93"/>
              <a:gd name="T15" fmla="*/ 19 h 56"/>
              <a:gd name="T16" fmla="*/ 80 w 93"/>
              <a:gd name="T17" fmla="*/ 18 h 56"/>
              <a:gd name="T18" fmla="*/ 93 w 93"/>
              <a:gd name="T19" fmla="*/ 29 h 56"/>
              <a:gd name="T20" fmla="*/ 81 w 93"/>
              <a:gd name="T21" fmla="*/ 42 h 56"/>
              <a:gd name="T22" fmla="*/ 79 w 93"/>
              <a:gd name="T23" fmla="*/ 42 h 56"/>
              <a:gd name="T24" fmla="*/ 68 w 93"/>
              <a:gd name="T25" fmla="*/ 51 h 56"/>
              <a:gd name="T26" fmla="*/ 63 w 93"/>
              <a:gd name="T27" fmla="*/ 50 h 56"/>
              <a:gd name="T28" fmla="*/ 48 w 93"/>
              <a:gd name="T29" fmla="*/ 56 h 56"/>
              <a:gd name="T30" fmla="*/ 31 w 93"/>
              <a:gd name="T31" fmla="*/ 48 h 56"/>
              <a:gd name="T32" fmla="*/ 23 w 93"/>
              <a:gd name="T33" fmla="*/ 51 h 56"/>
              <a:gd name="T34" fmla="*/ 11 w 93"/>
              <a:gd name="T35" fmla="*/ 44 h 56"/>
              <a:gd name="T36" fmla="*/ 0 w 93"/>
              <a:gd name="T37" fmla="*/ 32 h 56"/>
              <a:gd name="T38" fmla="*/ 16 w 93"/>
              <a:gd name="T39" fmla="*/ 19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3" h="56">
                <a:moveTo>
                  <a:pt x="16" y="19"/>
                </a:moveTo>
                <a:cubicBezTo>
                  <a:pt x="17" y="19"/>
                  <a:pt x="18" y="19"/>
                  <a:pt x="19" y="19"/>
                </a:cubicBezTo>
                <a:cubicBezTo>
                  <a:pt x="21" y="15"/>
                  <a:pt x="26" y="11"/>
                  <a:pt x="32" y="11"/>
                </a:cubicBezTo>
                <a:cubicBezTo>
                  <a:pt x="32" y="11"/>
                  <a:pt x="33" y="11"/>
                  <a:pt x="33" y="11"/>
                </a:cubicBezTo>
                <a:cubicBezTo>
                  <a:pt x="34" y="5"/>
                  <a:pt x="39" y="0"/>
                  <a:pt x="45" y="0"/>
                </a:cubicBezTo>
                <a:cubicBezTo>
                  <a:pt x="51" y="0"/>
                  <a:pt x="56" y="4"/>
                  <a:pt x="58" y="9"/>
                </a:cubicBezTo>
                <a:cubicBezTo>
                  <a:pt x="59" y="9"/>
                  <a:pt x="60" y="9"/>
                  <a:pt x="61" y="9"/>
                </a:cubicBezTo>
                <a:cubicBezTo>
                  <a:pt x="68" y="8"/>
                  <a:pt x="73" y="13"/>
                  <a:pt x="74" y="19"/>
                </a:cubicBezTo>
                <a:cubicBezTo>
                  <a:pt x="76" y="18"/>
                  <a:pt x="78" y="18"/>
                  <a:pt x="80" y="18"/>
                </a:cubicBezTo>
                <a:cubicBezTo>
                  <a:pt x="87" y="17"/>
                  <a:pt x="93" y="23"/>
                  <a:pt x="93" y="29"/>
                </a:cubicBezTo>
                <a:cubicBezTo>
                  <a:pt x="93" y="36"/>
                  <a:pt x="88" y="42"/>
                  <a:pt x="81" y="42"/>
                </a:cubicBezTo>
                <a:cubicBezTo>
                  <a:pt x="80" y="42"/>
                  <a:pt x="80" y="42"/>
                  <a:pt x="79" y="42"/>
                </a:cubicBezTo>
                <a:cubicBezTo>
                  <a:pt x="78" y="47"/>
                  <a:pt x="73" y="51"/>
                  <a:pt x="68" y="51"/>
                </a:cubicBezTo>
                <a:cubicBezTo>
                  <a:pt x="66" y="51"/>
                  <a:pt x="64" y="51"/>
                  <a:pt x="63" y="50"/>
                </a:cubicBezTo>
                <a:cubicBezTo>
                  <a:pt x="60" y="54"/>
                  <a:pt x="54" y="56"/>
                  <a:pt x="48" y="56"/>
                </a:cubicBezTo>
                <a:cubicBezTo>
                  <a:pt x="40" y="56"/>
                  <a:pt x="33" y="53"/>
                  <a:pt x="31" y="48"/>
                </a:cubicBezTo>
                <a:cubicBezTo>
                  <a:pt x="29" y="50"/>
                  <a:pt x="26" y="51"/>
                  <a:pt x="23" y="51"/>
                </a:cubicBezTo>
                <a:cubicBezTo>
                  <a:pt x="18" y="51"/>
                  <a:pt x="13" y="48"/>
                  <a:pt x="11" y="44"/>
                </a:cubicBezTo>
                <a:cubicBezTo>
                  <a:pt x="5" y="42"/>
                  <a:pt x="0" y="40"/>
                  <a:pt x="0" y="32"/>
                </a:cubicBezTo>
                <a:cubicBezTo>
                  <a:pt x="0" y="25"/>
                  <a:pt x="7" y="20"/>
                  <a:pt x="16" y="19"/>
                </a:cubicBezTo>
                <a:close/>
              </a:path>
            </a:pathLst>
          </a:cu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0" name="Freeform 7"/>
          <p:cNvSpPr>
            <a:spLocks/>
          </p:cNvSpPr>
          <p:nvPr/>
        </p:nvSpPr>
        <p:spPr bwMode="auto">
          <a:xfrm>
            <a:off x="4821152" y="3668424"/>
            <a:ext cx="433388" cy="447675"/>
          </a:xfrm>
          <a:custGeom>
            <a:avLst/>
            <a:gdLst>
              <a:gd name="T0" fmla="*/ 10 w 33"/>
              <a:gd name="T1" fmla="*/ 32 h 34"/>
              <a:gd name="T2" fmla="*/ 19 w 33"/>
              <a:gd name="T3" fmla="*/ 29 h 34"/>
              <a:gd name="T4" fmla="*/ 20 w 33"/>
              <a:gd name="T5" fmla="*/ 27 h 34"/>
              <a:gd name="T6" fmla="*/ 22 w 33"/>
              <a:gd name="T7" fmla="*/ 29 h 34"/>
              <a:gd name="T8" fmla="*/ 32 w 33"/>
              <a:gd name="T9" fmla="*/ 26 h 34"/>
              <a:gd name="T10" fmla="*/ 28 w 33"/>
              <a:gd name="T11" fmla="*/ 16 h 34"/>
              <a:gd name="T12" fmla="*/ 27 w 33"/>
              <a:gd name="T13" fmla="*/ 16 h 34"/>
              <a:gd name="T14" fmla="*/ 29 w 33"/>
              <a:gd name="T15" fmla="*/ 13 h 34"/>
              <a:gd name="T16" fmla="*/ 25 w 33"/>
              <a:gd name="T17" fmla="*/ 2 h 34"/>
              <a:gd name="T18" fmla="*/ 17 w 33"/>
              <a:gd name="T19" fmla="*/ 3 h 34"/>
              <a:gd name="T20" fmla="*/ 15 w 33"/>
              <a:gd name="T21" fmla="*/ 2 h 34"/>
              <a:gd name="T22" fmla="*/ 5 w 33"/>
              <a:gd name="T23" fmla="*/ 5 h 34"/>
              <a:gd name="T24" fmla="*/ 7 w 33"/>
              <a:gd name="T25" fmla="*/ 13 h 34"/>
              <a:gd name="T26" fmla="*/ 1 w 33"/>
              <a:gd name="T27" fmla="*/ 17 h 34"/>
              <a:gd name="T28" fmla="*/ 5 w 33"/>
              <a:gd name="T29" fmla="*/ 26 h 34"/>
              <a:gd name="T30" fmla="*/ 6 w 33"/>
              <a:gd name="T31" fmla="*/ 27 h 34"/>
              <a:gd name="T32" fmla="*/ 10 w 33"/>
              <a:gd name="T33" fmla="*/ 3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" h="34">
                <a:moveTo>
                  <a:pt x="10" y="32"/>
                </a:moveTo>
                <a:cubicBezTo>
                  <a:pt x="13" y="34"/>
                  <a:pt x="18" y="33"/>
                  <a:pt x="19" y="29"/>
                </a:cubicBezTo>
                <a:cubicBezTo>
                  <a:pt x="19" y="29"/>
                  <a:pt x="20" y="28"/>
                  <a:pt x="20" y="27"/>
                </a:cubicBezTo>
                <a:cubicBezTo>
                  <a:pt x="20" y="28"/>
                  <a:pt x="21" y="29"/>
                  <a:pt x="22" y="29"/>
                </a:cubicBezTo>
                <a:cubicBezTo>
                  <a:pt x="26" y="31"/>
                  <a:pt x="30" y="29"/>
                  <a:pt x="32" y="26"/>
                </a:cubicBezTo>
                <a:cubicBezTo>
                  <a:pt x="33" y="22"/>
                  <a:pt x="32" y="18"/>
                  <a:pt x="28" y="16"/>
                </a:cubicBezTo>
                <a:cubicBezTo>
                  <a:pt x="28" y="16"/>
                  <a:pt x="28" y="16"/>
                  <a:pt x="27" y="16"/>
                </a:cubicBezTo>
                <a:cubicBezTo>
                  <a:pt x="28" y="15"/>
                  <a:pt x="29" y="14"/>
                  <a:pt x="29" y="13"/>
                </a:cubicBezTo>
                <a:cubicBezTo>
                  <a:pt x="31" y="9"/>
                  <a:pt x="29" y="4"/>
                  <a:pt x="25" y="2"/>
                </a:cubicBezTo>
                <a:cubicBezTo>
                  <a:pt x="22" y="1"/>
                  <a:pt x="19" y="1"/>
                  <a:pt x="17" y="3"/>
                </a:cubicBezTo>
                <a:cubicBezTo>
                  <a:pt x="16" y="2"/>
                  <a:pt x="16" y="2"/>
                  <a:pt x="15" y="2"/>
                </a:cubicBezTo>
                <a:cubicBezTo>
                  <a:pt x="11" y="0"/>
                  <a:pt x="7" y="1"/>
                  <a:pt x="5" y="5"/>
                </a:cubicBezTo>
                <a:cubicBezTo>
                  <a:pt x="4" y="8"/>
                  <a:pt x="5" y="11"/>
                  <a:pt x="7" y="13"/>
                </a:cubicBezTo>
                <a:cubicBezTo>
                  <a:pt x="4" y="13"/>
                  <a:pt x="3" y="15"/>
                  <a:pt x="1" y="17"/>
                </a:cubicBezTo>
                <a:cubicBezTo>
                  <a:pt x="0" y="20"/>
                  <a:pt x="1" y="25"/>
                  <a:pt x="5" y="26"/>
                </a:cubicBezTo>
                <a:cubicBezTo>
                  <a:pt x="5" y="26"/>
                  <a:pt x="5" y="27"/>
                  <a:pt x="6" y="27"/>
                </a:cubicBezTo>
                <a:cubicBezTo>
                  <a:pt x="6" y="29"/>
                  <a:pt x="7" y="31"/>
                  <a:pt x="10" y="32"/>
                </a:cubicBezTo>
                <a:close/>
              </a:path>
            </a:pathLst>
          </a:custGeom>
          <a:solidFill>
            <a:srgbClr val="1D5A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1" name="Freeform 8"/>
          <p:cNvSpPr>
            <a:spLocks/>
          </p:cNvSpPr>
          <p:nvPr/>
        </p:nvSpPr>
        <p:spPr bwMode="auto">
          <a:xfrm>
            <a:off x="3979777" y="4128799"/>
            <a:ext cx="525463" cy="422275"/>
          </a:xfrm>
          <a:custGeom>
            <a:avLst/>
            <a:gdLst>
              <a:gd name="T0" fmla="*/ 40 w 40"/>
              <a:gd name="T1" fmla="*/ 18 h 32"/>
              <a:gd name="T2" fmla="*/ 32 w 40"/>
              <a:gd name="T3" fmla="*/ 10 h 32"/>
              <a:gd name="T4" fmla="*/ 30 w 40"/>
              <a:gd name="T5" fmla="*/ 10 h 32"/>
              <a:gd name="T6" fmla="*/ 31 w 40"/>
              <a:gd name="T7" fmla="*/ 8 h 32"/>
              <a:gd name="T8" fmla="*/ 23 w 40"/>
              <a:gd name="T9" fmla="*/ 0 h 32"/>
              <a:gd name="T10" fmla="*/ 14 w 40"/>
              <a:gd name="T11" fmla="*/ 7 h 32"/>
              <a:gd name="T12" fmla="*/ 14 w 40"/>
              <a:gd name="T13" fmla="*/ 8 h 32"/>
              <a:gd name="T14" fmla="*/ 11 w 40"/>
              <a:gd name="T15" fmla="*/ 7 h 32"/>
              <a:gd name="T16" fmla="*/ 0 w 40"/>
              <a:gd name="T17" fmla="*/ 14 h 32"/>
              <a:gd name="T18" fmla="*/ 5 w 40"/>
              <a:gd name="T19" fmla="*/ 22 h 32"/>
              <a:gd name="T20" fmla="*/ 4 w 40"/>
              <a:gd name="T21" fmla="*/ 24 h 32"/>
              <a:gd name="T22" fmla="*/ 12 w 40"/>
              <a:gd name="T23" fmla="*/ 32 h 32"/>
              <a:gd name="T24" fmla="*/ 20 w 40"/>
              <a:gd name="T25" fmla="*/ 28 h 32"/>
              <a:gd name="T26" fmla="*/ 26 w 40"/>
              <a:gd name="T27" fmla="*/ 31 h 32"/>
              <a:gd name="T28" fmla="*/ 35 w 40"/>
              <a:gd name="T29" fmla="*/ 25 h 32"/>
              <a:gd name="T30" fmla="*/ 35 w 40"/>
              <a:gd name="T31" fmla="*/ 24 h 32"/>
              <a:gd name="T32" fmla="*/ 40 w 40"/>
              <a:gd name="T33" fmla="*/ 1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" h="32">
                <a:moveTo>
                  <a:pt x="40" y="18"/>
                </a:moveTo>
                <a:cubicBezTo>
                  <a:pt x="40" y="14"/>
                  <a:pt x="36" y="11"/>
                  <a:pt x="32" y="10"/>
                </a:cubicBezTo>
                <a:cubicBezTo>
                  <a:pt x="31" y="10"/>
                  <a:pt x="31" y="10"/>
                  <a:pt x="30" y="10"/>
                </a:cubicBezTo>
                <a:cubicBezTo>
                  <a:pt x="30" y="10"/>
                  <a:pt x="31" y="9"/>
                  <a:pt x="31" y="8"/>
                </a:cubicBezTo>
                <a:cubicBezTo>
                  <a:pt x="31" y="4"/>
                  <a:pt x="28" y="0"/>
                  <a:pt x="23" y="0"/>
                </a:cubicBezTo>
                <a:cubicBezTo>
                  <a:pt x="18" y="0"/>
                  <a:pt x="14" y="3"/>
                  <a:pt x="14" y="7"/>
                </a:cubicBezTo>
                <a:cubicBezTo>
                  <a:pt x="14" y="7"/>
                  <a:pt x="14" y="7"/>
                  <a:pt x="14" y="8"/>
                </a:cubicBezTo>
                <a:cubicBezTo>
                  <a:pt x="13" y="7"/>
                  <a:pt x="12" y="7"/>
                  <a:pt x="11" y="7"/>
                </a:cubicBezTo>
                <a:cubicBezTo>
                  <a:pt x="5" y="6"/>
                  <a:pt x="1" y="10"/>
                  <a:pt x="0" y="14"/>
                </a:cubicBezTo>
                <a:cubicBezTo>
                  <a:pt x="0" y="17"/>
                  <a:pt x="2" y="20"/>
                  <a:pt x="5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8"/>
                  <a:pt x="7" y="32"/>
                  <a:pt x="12" y="32"/>
                </a:cubicBezTo>
                <a:cubicBezTo>
                  <a:pt x="16" y="32"/>
                  <a:pt x="19" y="30"/>
                  <a:pt x="20" y="28"/>
                </a:cubicBezTo>
                <a:cubicBezTo>
                  <a:pt x="21" y="30"/>
                  <a:pt x="24" y="31"/>
                  <a:pt x="26" y="31"/>
                </a:cubicBezTo>
                <a:cubicBezTo>
                  <a:pt x="31" y="32"/>
                  <a:pt x="35" y="29"/>
                  <a:pt x="35" y="25"/>
                </a:cubicBezTo>
                <a:cubicBezTo>
                  <a:pt x="35" y="24"/>
                  <a:pt x="35" y="24"/>
                  <a:pt x="35" y="24"/>
                </a:cubicBezTo>
                <a:cubicBezTo>
                  <a:pt x="38" y="23"/>
                  <a:pt x="40" y="21"/>
                  <a:pt x="40" y="18"/>
                </a:cubicBezTo>
                <a:close/>
              </a:path>
            </a:pathLst>
          </a:custGeom>
          <a:solidFill>
            <a:srgbClr val="1D5A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2" name="Freeform 9"/>
          <p:cNvSpPr>
            <a:spLocks/>
          </p:cNvSpPr>
          <p:nvPr/>
        </p:nvSpPr>
        <p:spPr bwMode="auto">
          <a:xfrm>
            <a:off x="4440152" y="4049424"/>
            <a:ext cx="157163" cy="223838"/>
          </a:xfrm>
          <a:custGeom>
            <a:avLst/>
            <a:gdLst>
              <a:gd name="T0" fmla="*/ 6 w 12"/>
              <a:gd name="T1" fmla="*/ 0 h 17"/>
              <a:gd name="T2" fmla="*/ 12 w 12"/>
              <a:gd name="T3" fmla="*/ 1 h 17"/>
              <a:gd name="T4" fmla="*/ 12 w 12"/>
              <a:gd name="T5" fmla="*/ 3 h 17"/>
              <a:gd name="T6" fmla="*/ 7 w 12"/>
              <a:gd name="T7" fmla="*/ 3 h 17"/>
              <a:gd name="T8" fmla="*/ 4 w 12"/>
              <a:gd name="T9" fmla="*/ 8 h 17"/>
              <a:gd name="T10" fmla="*/ 7 w 12"/>
              <a:gd name="T11" fmla="*/ 14 h 17"/>
              <a:gd name="T12" fmla="*/ 12 w 12"/>
              <a:gd name="T13" fmla="*/ 14 h 17"/>
              <a:gd name="T14" fmla="*/ 12 w 12"/>
              <a:gd name="T15" fmla="*/ 16 h 17"/>
              <a:gd name="T16" fmla="*/ 6 w 12"/>
              <a:gd name="T17" fmla="*/ 17 h 17"/>
              <a:gd name="T18" fmla="*/ 0 w 12"/>
              <a:gd name="T19" fmla="*/ 8 h 17"/>
              <a:gd name="T20" fmla="*/ 6 w 12"/>
              <a:gd name="T2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" h="17">
                <a:moveTo>
                  <a:pt x="6" y="0"/>
                </a:moveTo>
                <a:cubicBezTo>
                  <a:pt x="8" y="0"/>
                  <a:pt x="10" y="0"/>
                  <a:pt x="12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9" y="3"/>
                  <a:pt x="7" y="3"/>
                </a:cubicBezTo>
                <a:cubicBezTo>
                  <a:pt x="4" y="3"/>
                  <a:pt x="4" y="3"/>
                  <a:pt x="4" y="8"/>
                </a:cubicBezTo>
                <a:cubicBezTo>
                  <a:pt x="4" y="12"/>
                  <a:pt x="4" y="14"/>
                  <a:pt x="7" y="14"/>
                </a:cubicBezTo>
                <a:cubicBezTo>
                  <a:pt x="9" y="14"/>
                  <a:pt x="12" y="14"/>
                  <a:pt x="12" y="14"/>
                </a:cubicBezTo>
                <a:cubicBezTo>
                  <a:pt x="12" y="16"/>
                  <a:pt x="12" y="16"/>
                  <a:pt x="12" y="16"/>
                </a:cubicBezTo>
                <a:cubicBezTo>
                  <a:pt x="10" y="16"/>
                  <a:pt x="8" y="17"/>
                  <a:pt x="6" y="17"/>
                </a:cubicBezTo>
                <a:cubicBezTo>
                  <a:pt x="2" y="17"/>
                  <a:pt x="0" y="13"/>
                  <a:pt x="0" y="8"/>
                </a:cubicBezTo>
                <a:cubicBezTo>
                  <a:pt x="0" y="3"/>
                  <a:pt x="2" y="0"/>
                  <a:pt x="6" y="0"/>
                </a:cubicBezTo>
                <a:close/>
              </a:path>
            </a:pathLst>
          </a:custGeom>
          <a:solidFill>
            <a:srgbClr val="FFC1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3" name="Freeform 10"/>
          <p:cNvSpPr>
            <a:spLocks noEditPoints="1"/>
          </p:cNvSpPr>
          <p:nvPr/>
        </p:nvSpPr>
        <p:spPr bwMode="auto">
          <a:xfrm>
            <a:off x="4610014" y="4049424"/>
            <a:ext cx="171450" cy="223838"/>
          </a:xfrm>
          <a:custGeom>
            <a:avLst/>
            <a:gdLst>
              <a:gd name="T0" fmla="*/ 7 w 13"/>
              <a:gd name="T1" fmla="*/ 0 h 17"/>
              <a:gd name="T2" fmla="*/ 13 w 13"/>
              <a:gd name="T3" fmla="*/ 8 h 17"/>
              <a:gd name="T4" fmla="*/ 7 w 13"/>
              <a:gd name="T5" fmla="*/ 17 h 17"/>
              <a:gd name="T6" fmla="*/ 0 w 13"/>
              <a:gd name="T7" fmla="*/ 8 h 17"/>
              <a:gd name="T8" fmla="*/ 7 w 13"/>
              <a:gd name="T9" fmla="*/ 0 h 17"/>
              <a:gd name="T10" fmla="*/ 7 w 13"/>
              <a:gd name="T11" fmla="*/ 14 h 17"/>
              <a:gd name="T12" fmla="*/ 10 w 13"/>
              <a:gd name="T13" fmla="*/ 8 h 17"/>
              <a:gd name="T14" fmla="*/ 7 w 13"/>
              <a:gd name="T15" fmla="*/ 3 h 17"/>
              <a:gd name="T16" fmla="*/ 3 w 13"/>
              <a:gd name="T17" fmla="*/ 8 h 17"/>
              <a:gd name="T18" fmla="*/ 7 w 13"/>
              <a:gd name="T19" fmla="*/ 14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7">
                <a:moveTo>
                  <a:pt x="7" y="0"/>
                </a:moveTo>
                <a:cubicBezTo>
                  <a:pt x="11" y="0"/>
                  <a:pt x="13" y="1"/>
                  <a:pt x="13" y="8"/>
                </a:cubicBezTo>
                <a:cubicBezTo>
                  <a:pt x="13" y="16"/>
                  <a:pt x="11" y="17"/>
                  <a:pt x="7" y="17"/>
                </a:cubicBezTo>
                <a:cubicBezTo>
                  <a:pt x="3" y="17"/>
                  <a:pt x="0" y="16"/>
                  <a:pt x="0" y="8"/>
                </a:cubicBezTo>
                <a:cubicBezTo>
                  <a:pt x="0" y="1"/>
                  <a:pt x="3" y="0"/>
                  <a:pt x="7" y="0"/>
                </a:cubicBezTo>
                <a:close/>
                <a:moveTo>
                  <a:pt x="7" y="14"/>
                </a:moveTo>
                <a:cubicBezTo>
                  <a:pt x="9" y="14"/>
                  <a:pt x="10" y="13"/>
                  <a:pt x="10" y="8"/>
                </a:cubicBezTo>
                <a:cubicBezTo>
                  <a:pt x="10" y="3"/>
                  <a:pt x="9" y="3"/>
                  <a:pt x="7" y="3"/>
                </a:cubicBezTo>
                <a:cubicBezTo>
                  <a:pt x="4" y="3"/>
                  <a:pt x="3" y="3"/>
                  <a:pt x="3" y="8"/>
                </a:cubicBezTo>
                <a:cubicBezTo>
                  <a:pt x="3" y="13"/>
                  <a:pt x="4" y="14"/>
                  <a:pt x="7" y="14"/>
                </a:cubicBezTo>
                <a:close/>
              </a:path>
            </a:pathLst>
          </a:custGeom>
          <a:solidFill>
            <a:srgbClr val="FFC1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4" name="Freeform 11"/>
          <p:cNvSpPr>
            <a:spLocks/>
          </p:cNvSpPr>
          <p:nvPr/>
        </p:nvSpPr>
        <p:spPr bwMode="auto">
          <a:xfrm>
            <a:off x="4794164" y="4143086"/>
            <a:ext cx="92075" cy="117475"/>
          </a:xfrm>
          <a:custGeom>
            <a:avLst/>
            <a:gdLst>
              <a:gd name="T0" fmla="*/ 0 w 7"/>
              <a:gd name="T1" fmla="*/ 0 h 9"/>
              <a:gd name="T2" fmla="*/ 4 w 7"/>
              <a:gd name="T3" fmla="*/ 0 h 9"/>
              <a:gd name="T4" fmla="*/ 7 w 7"/>
              <a:gd name="T5" fmla="*/ 3 h 9"/>
              <a:gd name="T6" fmla="*/ 4 w 7"/>
              <a:gd name="T7" fmla="*/ 8 h 9"/>
              <a:gd name="T8" fmla="*/ 7 w 7"/>
              <a:gd name="T9" fmla="*/ 8 h 9"/>
              <a:gd name="T10" fmla="*/ 7 w 7"/>
              <a:gd name="T11" fmla="*/ 9 h 9"/>
              <a:gd name="T12" fmla="*/ 1 w 7"/>
              <a:gd name="T13" fmla="*/ 9 h 9"/>
              <a:gd name="T14" fmla="*/ 1 w 7"/>
              <a:gd name="T15" fmla="*/ 8 h 9"/>
              <a:gd name="T16" fmla="*/ 5 w 7"/>
              <a:gd name="T17" fmla="*/ 3 h 9"/>
              <a:gd name="T18" fmla="*/ 4 w 7"/>
              <a:gd name="T19" fmla="*/ 1 h 9"/>
              <a:gd name="T20" fmla="*/ 0 w 7"/>
              <a:gd name="T21" fmla="*/ 1 h 9"/>
              <a:gd name="T22" fmla="*/ 0 w 7"/>
              <a:gd name="T2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" h="9">
                <a:moveTo>
                  <a:pt x="0" y="0"/>
                </a:moveTo>
                <a:cubicBezTo>
                  <a:pt x="2" y="0"/>
                  <a:pt x="3" y="0"/>
                  <a:pt x="4" y="0"/>
                </a:cubicBezTo>
                <a:cubicBezTo>
                  <a:pt x="6" y="0"/>
                  <a:pt x="7" y="1"/>
                  <a:pt x="7" y="3"/>
                </a:cubicBezTo>
                <a:cubicBezTo>
                  <a:pt x="7" y="5"/>
                  <a:pt x="4" y="7"/>
                  <a:pt x="4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9"/>
                  <a:pt x="7" y="9"/>
                  <a:pt x="7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2" y="7"/>
                  <a:pt x="5" y="4"/>
                  <a:pt x="5" y="3"/>
                </a:cubicBezTo>
                <a:cubicBezTo>
                  <a:pt x="5" y="2"/>
                  <a:pt x="5" y="1"/>
                  <a:pt x="4" y="1"/>
                </a:cubicBez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1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5" name="Freeform 27"/>
          <p:cNvSpPr>
            <a:spLocks/>
          </p:cNvSpPr>
          <p:nvPr/>
        </p:nvSpPr>
        <p:spPr bwMode="auto">
          <a:xfrm>
            <a:off x="2665327" y="3562061"/>
            <a:ext cx="1012825" cy="1028700"/>
          </a:xfrm>
          <a:custGeom>
            <a:avLst/>
            <a:gdLst>
              <a:gd name="T0" fmla="*/ 61 w 77"/>
              <a:gd name="T1" fmla="*/ 14 h 78"/>
              <a:gd name="T2" fmla="*/ 41 w 77"/>
              <a:gd name="T3" fmla="*/ 19 h 78"/>
              <a:gd name="T4" fmla="*/ 17 w 77"/>
              <a:gd name="T5" fmla="*/ 39 h 78"/>
              <a:gd name="T6" fmla="*/ 12 w 77"/>
              <a:gd name="T7" fmla="*/ 56 h 78"/>
              <a:gd name="T8" fmla="*/ 21 w 77"/>
              <a:gd name="T9" fmla="*/ 66 h 78"/>
              <a:gd name="T10" fmla="*/ 48 w 77"/>
              <a:gd name="T11" fmla="*/ 66 h 78"/>
              <a:gd name="T12" fmla="*/ 65 w 77"/>
              <a:gd name="T13" fmla="*/ 58 h 78"/>
              <a:gd name="T14" fmla="*/ 64 w 77"/>
              <a:gd name="T15" fmla="*/ 40 h 78"/>
              <a:gd name="T16" fmla="*/ 61 w 77"/>
              <a:gd name="T17" fmla="*/ 1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" h="78">
                <a:moveTo>
                  <a:pt x="61" y="14"/>
                </a:moveTo>
                <a:cubicBezTo>
                  <a:pt x="55" y="10"/>
                  <a:pt x="43" y="12"/>
                  <a:pt x="41" y="19"/>
                </a:cubicBezTo>
                <a:cubicBezTo>
                  <a:pt x="26" y="0"/>
                  <a:pt x="0" y="26"/>
                  <a:pt x="17" y="39"/>
                </a:cubicBezTo>
                <a:cubicBezTo>
                  <a:pt x="10" y="38"/>
                  <a:pt x="5" y="50"/>
                  <a:pt x="12" y="56"/>
                </a:cubicBezTo>
                <a:cubicBezTo>
                  <a:pt x="8" y="64"/>
                  <a:pt x="18" y="68"/>
                  <a:pt x="21" y="66"/>
                </a:cubicBezTo>
                <a:cubicBezTo>
                  <a:pt x="24" y="77"/>
                  <a:pt x="46" y="78"/>
                  <a:pt x="48" y="66"/>
                </a:cubicBezTo>
                <a:cubicBezTo>
                  <a:pt x="56" y="65"/>
                  <a:pt x="61" y="64"/>
                  <a:pt x="65" y="58"/>
                </a:cubicBezTo>
                <a:cubicBezTo>
                  <a:pt x="71" y="49"/>
                  <a:pt x="64" y="40"/>
                  <a:pt x="64" y="40"/>
                </a:cubicBezTo>
                <a:cubicBezTo>
                  <a:pt x="64" y="40"/>
                  <a:pt x="77" y="24"/>
                  <a:pt x="61" y="14"/>
                </a:cubicBezTo>
                <a:close/>
              </a:path>
            </a:pathLst>
          </a:cu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36" name="组合 135"/>
          <p:cNvGrpSpPr/>
          <p:nvPr/>
        </p:nvGrpSpPr>
        <p:grpSpPr>
          <a:xfrm>
            <a:off x="917489" y="2942936"/>
            <a:ext cx="2641601" cy="2886076"/>
            <a:chOff x="1798638" y="2984500"/>
            <a:chExt cx="2641601" cy="2886076"/>
          </a:xfrm>
        </p:grpSpPr>
        <p:sp>
          <p:nvSpPr>
            <p:cNvPr id="137" name="Freeform 28"/>
            <p:cNvSpPr>
              <a:spLocks/>
            </p:cNvSpPr>
            <p:nvPr/>
          </p:nvSpPr>
          <p:spPr bwMode="auto">
            <a:xfrm>
              <a:off x="3165476" y="4078288"/>
              <a:ext cx="552450" cy="539750"/>
            </a:xfrm>
            <a:custGeom>
              <a:avLst/>
              <a:gdLst>
                <a:gd name="T0" fmla="*/ 12 w 42"/>
                <a:gd name="T1" fmla="*/ 6 h 41"/>
                <a:gd name="T2" fmla="*/ 11 w 42"/>
                <a:gd name="T3" fmla="*/ 18 h 41"/>
                <a:gd name="T4" fmla="*/ 18 w 42"/>
                <a:gd name="T5" fmla="*/ 33 h 41"/>
                <a:gd name="T6" fmla="*/ 26 w 42"/>
                <a:gd name="T7" fmla="*/ 38 h 41"/>
                <a:gd name="T8" fmla="*/ 33 w 42"/>
                <a:gd name="T9" fmla="*/ 34 h 41"/>
                <a:gd name="T10" fmla="*/ 36 w 42"/>
                <a:gd name="T11" fmla="*/ 21 h 41"/>
                <a:gd name="T12" fmla="*/ 35 w 42"/>
                <a:gd name="T13" fmla="*/ 11 h 41"/>
                <a:gd name="T14" fmla="*/ 25 w 42"/>
                <a:gd name="T15" fmla="*/ 9 h 41"/>
                <a:gd name="T16" fmla="*/ 12 w 42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1">
                  <a:moveTo>
                    <a:pt x="12" y="6"/>
                  </a:moveTo>
                  <a:cubicBezTo>
                    <a:pt x="9" y="9"/>
                    <a:pt x="8" y="16"/>
                    <a:pt x="11" y="18"/>
                  </a:cubicBezTo>
                  <a:cubicBezTo>
                    <a:pt x="0" y="23"/>
                    <a:pt x="9" y="40"/>
                    <a:pt x="18" y="33"/>
                  </a:cubicBezTo>
                  <a:cubicBezTo>
                    <a:pt x="17" y="36"/>
                    <a:pt x="22" y="40"/>
                    <a:pt x="26" y="38"/>
                  </a:cubicBezTo>
                  <a:cubicBezTo>
                    <a:pt x="30" y="41"/>
                    <a:pt x="33" y="36"/>
                    <a:pt x="33" y="34"/>
                  </a:cubicBezTo>
                  <a:cubicBezTo>
                    <a:pt x="39" y="35"/>
                    <a:pt x="42" y="23"/>
                    <a:pt x="36" y="21"/>
                  </a:cubicBezTo>
                  <a:cubicBezTo>
                    <a:pt x="37" y="17"/>
                    <a:pt x="37" y="14"/>
                    <a:pt x="35" y="11"/>
                  </a:cubicBezTo>
                  <a:cubicBezTo>
                    <a:pt x="31" y="7"/>
                    <a:pt x="25" y="9"/>
                    <a:pt x="25" y="9"/>
                  </a:cubicBezTo>
                  <a:cubicBezTo>
                    <a:pt x="25" y="9"/>
                    <a:pt x="19" y="0"/>
                    <a:pt x="12" y="6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29"/>
            <p:cNvSpPr>
              <a:spLocks/>
            </p:cNvSpPr>
            <p:nvPr/>
          </p:nvSpPr>
          <p:spPr bwMode="auto">
            <a:xfrm>
              <a:off x="3140076" y="4645025"/>
              <a:ext cx="1300163" cy="1079500"/>
            </a:xfrm>
            <a:custGeom>
              <a:avLst/>
              <a:gdLst>
                <a:gd name="T0" fmla="*/ 81 w 99"/>
                <a:gd name="T1" fmla="*/ 27 h 82"/>
                <a:gd name="T2" fmla="*/ 79 w 99"/>
                <a:gd name="T3" fmla="*/ 0 h 82"/>
                <a:gd name="T4" fmla="*/ 49 w 99"/>
                <a:gd name="T5" fmla="*/ 0 h 82"/>
                <a:gd name="T6" fmla="*/ 19 w 99"/>
                <a:gd name="T7" fmla="*/ 0 h 82"/>
                <a:gd name="T8" fmla="*/ 18 w 99"/>
                <a:gd name="T9" fmla="*/ 27 h 82"/>
                <a:gd name="T10" fmla="*/ 0 w 99"/>
                <a:gd name="T11" fmla="*/ 82 h 82"/>
                <a:gd name="T12" fmla="*/ 49 w 99"/>
                <a:gd name="T13" fmla="*/ 82 h 82"/>
                <a:gd name="T14" fmla="*/ 99 w 99"/>
                <a:gd name="T15" fmla="*/ 82 h 82"/>
                <a:gd name="T16" fmla="*/ 81 w 99"/>
                <a:gd name="T17" fmla="*/ 2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82">
                  <a:moveTo>
                    <a:pt x="81" y="27"/>
                  </a:moveTo>
                  <a:cubicBezTo>
                    <a:pt x="79" y="17"/>
                    <a:pt x="79" y="10"/>
                    <a:pt x="7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10"/>
                    <a:pt x="20" y="17"/>
                    <a:pt x="18" y="27"/>
                  </a:cubicBezTo>
                  <a:cubicBezTo>
                    <a:pt x="12" y="62"/>
                    <a:pt x="3" y="78"/>
                    <a:pt x="0" y="82"/>
                  </a:cubicBezTo>
                  <a:cubicBezTo>
                    <a:pt x="49" y="82"/>
                    <a:pt x="49" y="82"/>
                    <a:pt x="49" y="82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96" y="78"/>
                    <a:pt x="87" y="62"/>
                    <a:pt x="81" y="27"/>
                  </a:cubicBez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9" name="Rectangle 30"/>
            <p:cNvSpPr>
              <a:spLocks noChangeArrowheads="1"/>
            </p:cNvSpPr>
            <p:nvPr/>
          </p:nvSpPr>
          <p:spPr bwMode="auto">
            <a:xfrm>
              <a:off x="3140076" y="5724525"/>
              <a:ext cx="1300163" cy="146050"/>
            </a:xfrm>
            <a:prstGeom prst="rect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31"/>
            <p:cNvSpPr>
              <a:spLocks/>
            </p:cNvSpPr>
            <p:nvPr/>
          </p:nvSpPr>
          <p:spPr bwMode="auto">
            <a:xfrm>
              <a:off x="3389313" y="4645025"/>
              <a:ext cx="788988" cy="52388"/>
            </a:xfrm>
            <a:custGeom>
              <a:avLst/>
              <a:gdLst>
                <a:gd name="T0" fmla="*/ 60 w 60"/>
                <a:gd name="T1" fmla="*/ 4 h 4"/>
                <a:gd name="T2" fmla="*/ 60 w 60"/>
                <a:gd name="T3" fmla="*/ 0 h 4"/>
                <a:gd name="T4" fmla="*/ 30 w 60"/>
                <a:gd name="T5" fmla="*/ 0 h 4"/>
                <a:gd name="T6" fmla="*/ 0 w 60"/>
                <a:gd name="T7" fmla="*/ 0 h 4"/>
                <a:gd name="T8" fmla="*/ 1 w 60"/>
                <a:gd name="T9" fmla="*/ 4 h 4"/>
                <a:gd name="T10" fmla="*/ 60 w 60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4">
                  <a:moveTo>
                    <a:pt x="60" y="4"/>
                  </a:moveTo>
                  <a:cubicBezTo>
                    <a:pt x="60" y="3"/>
                    <a:pt x="60" y="1"/>
                    <a:pt x="6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1" y="4"/>
                  </a:cubicBezTo>
                  <a:lnTo>
                    <a:pt x="60" y="4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1" name="Oval 32"/>
            <p:cNvSpPr>
              <a:spLocks noChangeArrowheads="1"/>
            </p:cNvSpPr>
            <p:nvPr/>
          </p:nvSpPr>
          <p:spPr bwMode="auto">
            <a:xfrm>
              <a:off x="3533776" y="4973638"/>
              <a:ext cx="500063" cy="501650"/>
            </a:xfrm>
            <a:prstGeom prst="ellipse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33"/>
            <p:cNvSpPr>
              <a:spLocks/>
            </p:cNvSpPr>
            <p:nvPr/>
          </p:nvSpPr>
          <p:spPr bwMode="auto">
            <a:xfrm>
              <a:off x="3560763" y="5027613"/>
              <a:ext cx="182563" cy="184150"/>
            </a:xfrm>
            <a:custGeom>
              <a:avLst/>
              <a:gdLst>
                <a:gd name="T0" fmla="*/ 14 w 14"/>
                <a:gd name="T1" fmla="*/ 11 h 14"/>
                <a:gd name="T2" fmla="*/ 9 w 14"/>
                <a:gd name="T3" fmla="*/ 1 h 14"/>
                <a:gd name="T4" fmla="*/ 7 w 14"/>
                <a:gd name="T5" fmla="*/ 1 h 14"/>
                <a:gd name="T6" fmla="*/ 1 w 14"/>
                <a:gd name="T7" fmla="*/ 13 h 14"/>
                <a:gd name="T8" fmla="*/ 1 w 14"/>
                <a:gd name="T9" fmla="*/ 14 h 14"/>
                <a:gd name="T10" fmla="*/ 13 w 14"/>
                <a:gd name="T11" fmla="*/ 14 h 14"/>
                <a:gd name="T12" fmla="*/ 14 w 14"/>
                <a:gd name="T13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4" y="1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8" y="0"/>
                    <a:pt x="7" y="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4" y="12"/>
                    <a:pt x="14" y="11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34"/>
            <p:cNvSpPr>
              <a:spLocks/>
            </p:cNvSpPr>
            <p:nvPr/>
          </p:nvSpPr>
          <p:spPr bwMode="auto">
            <a:xfrm>
              <a:off x="3822701" y="5027613"/>
              <a:ext cx="184150" cy="184150"/>
            </a:xfrm>
            <a:custGeom>
              <a:avLst/>
              <a:gdLst>
                <a:gd name="T0" fmla="*/ 14 w 14"/>
                <a:gd name="T1" fmla="*/ 13 h 14"/>
                <a:gd name="T2" fmla="*/ 7 w 14"/>
                <a:gd name="T3" fmla="*/ 1 h 14"/>
                <a:gd name="T4" fmla="*/ 6 w 14"/>
                <a:gd name="T5" fmla="*/ 1 h 14"/>
                <a:gd name="T6" fmla="*/ 0 w 14"/>
                <a:gd name="T7" fmla="*/ 11 h 14"/>
                <a:gd name="T8" fmla="*/ 2 w 14"/>
                <a:gd name="T9" fmla="*/ 14 h 14"/>
                <a:gd name="T10" fmla="*/ 13 w 14"/>
                <a:gd name="T11" fmla="*/ 14 h 14"/>
                <a:gd name="T12" fmla="*/ 14 w 14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4" y="13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2" y="13"/>
                    <a:pt x="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3"/>
                    <a:pt x="14" y="13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35"/>
            <p:cNvSpPr>
              <a:spLocks/>
            </p:cNvSpPr>
            <p:nvPr/>
          </p:nvSpPr>
          <p:spPr bwMode="auto">
            <a:xfrm>
              <a:off x="3690938" y="5276850"/>
              <a:ext cx="196850" cy="146050"/>
            </a:xfrm>
            <a:custGeom>
              <a:avLst/>
              <a:gdLst>
                <a:gd name="T0" fmla="*/ 9 w 15"/>
                <a:gd name="T1" fmla="*/ 0 h 11"/>
                <a:gd name="T2" fmla="*/ 8 w 15"/>
                <a:gd name="T3" fmla="*/ 0 h 11"/>
                <a:gd name="T4" fmla="*/ 6 w 15"/>
                <a:gd name="T5" fmla="*/ 0 h 11"/>
                <a:gd name="T6" fmla="*/ 6 w 15"/>
                <a:gd name="T7" fmla="*/ 0 h 11"/>
                <a:gd name="T8" fmla="*/ 0 w 15"/>
                <a:gd name="T9" fmla="*/ 10 h 11"/>
                <a:gd name="T10" fmla="*/ 1 w 15"/>
                <a:gd name="T11" fmla="*/ 11 h 11"/>
                <a:gd name="T12" fmla="*/ 14 w 15"/>
                <a:gd name="T13" fmla="*/ 11 h 11"/>
                <a:gd name="T14" fmla="*/ 15 w 15"/>
                <a:gd name="T15" fmla="*/ 10 h 11"/>
                <a:gd name="T16" fmla="*/ 9 w 15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"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0"/>
                    <a:pt x="15" y="1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5" name="Oval 36"/>
            <p:cNvSpPr>
              <a:spLocks noChangeArrowheads="1"/>
            </p:cNvSpPr>
            <p:nvPr/>
          </p:nvSpPr>
          <p:spPr bwMode="auto">
            <a:xfrm>
              <a:off x="3743326" y="5172075"/>
              <a:ext cx="92075" cy="92075"/>
            </a:xfrm>
            <a:prstGeom prst="ellipse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37"/>
            <p:cNvSpPr>
              <a:spLocks noEditPoints="1"/>
            </p:cNvSpPr>
            <p:nvPr/>
          </p:nvSpPr>
          <p:spPr bwMode="auto">
            <a:xfrm>
              <a:off x="3521076" y="4948238"/>
              <a:ext cx="538163" cy="539750"/>
            </a:xfrm>
            <a:custGeom>
              <a:avLst/>
              <a:gdLst>
                <a:gd name="T0" fmla="*/ 20 w 41"/>
                <a:gd name="T1" fmla="*/ 41 h 41"/>
                <a:gd name="T2" fmla="*/ 0 w 41"/>
                <a:gd name="T3" fmla="*/ 21 h 41"/>
                <a:gd name="T4" fmla="*/ 20 w 41"/>
                <a:gd name="T5" fmla="*/ 0 h 41"/>
                <a:gd name="T6" fmla="*/ 41 w 41"/>
                <a:gd name="T7" fmla="*/ 21 h 41"/>
                <a:gd name="T8" fmla="*/ 20 w 41"/>
                <a:gd name="T9" fmla="*/ 41 h 41"/>
                <a:gd name="T10" fmla="*/ 20 w 41"/>
                <a:gd name="T11" fmla="*/ 2 h 41"/>
                <a:gd name="T12" fmla="*/ 1 w 41"/>
                <a:gd name="T13" fmla="*/ 21 h 41"/>
                <a:gd name="T14" fmla="*/ 20 w 41"/>
                <a:gd name="T15" fmla="*/ 40 h 41"/>
                <a:gd name="T16" fmla="*/ 39 w 41"/>
                <a:gd name="T17" fmla="*/ 21 h 41"/>
                <a:gd name="T18" fmla="*/ 20 w 41"/>
                <a:gd name="T1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cubicBezTo>
                    <a:pt x="9" y="41"/>
                    <a:pt x="0" y="32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1"/>
                  </a:cubicBezTo>
                  <a:cubicBezTo>
                    <a:pt x="41" y="32"/>
                    <a:pt x="32" y="41"/>
                    <a:pt x="20" y="41"/>
                  </a:cubicBezTo>
                  <a:close/>
                  <a:moveTo>
                    <a:pt x="20" y="2"/>
                  </a:moveTo>
                  <a:cubicBezTo>
                    <a:pt x="10" y="2"/>
                    <a:pt x="1" y="10"/>
                    <a:pt x="1" y="21"/>
                  </a:cubicBezTo>
                  <a:cubicBezTo>
                    <a:pt x="1" y="31"/>
                    <a:pt x="10" y="40"/>
                    <a:pt x="20" y="40"/>
                  </a:cubicBezTo>
                  <a:cubicBezTo>
                    <a:pt x="31" y="40"/>
                    <a:pt x="39" y="31"/>
                    <a:pt x="39" y="21"/>
                  </a:cubicBezTo>
                  <a:cubicBezTo>
                    <a:pt x="39" y="10"/>
                    <a:pt x="31" y="2"/>
                    <a:pt x="20" y="2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51"/>
            <p:cNvSpPr>
              <a:spLocks/>
            </p:cNvSpPr>
            <p:nvPr/>
          </p:nvSpPr>
          <p:spPr bwMode="auto">
            <a:xfrm>
              <a:off x="2587626" y="4764088"/>
              <a:ext cx="460375" cy="169863"/>
            </a:xfrm>
            <a:custGeom>
              <a:avLst/>
              <a:gdLst>
                <a:gd name="T0" fmla="*/ 290 w 290"/>
                <a:gd name="T1" fmla="*/ 66 h 107"/>
                <a:gd name="T2" fmla="*/ 8 w 290"/>
                <a:gd name="T3" fmla="*/ 107 h 107"/>
                <a:gd name="T4" fmla="*/ 0 w 290"/>
                <a:gd name="T5" fmla="*/ 41 h 107"/>
                <a:gd name="T6" fmla="*/ 273 w 290"/>
                <a:gd name="T7" fmla="*/ 0 h 107"/>
                <a:gd name="T8" fmla="*/ 290 w 290"/>
                <a:gd name="T9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107">
                  <a:moveTo>
                    <a:pt x="290" y="66"/>
                  </a:moveTo>
                  <a:lnTo>
                    <a:pt x="8" y="107"/>
                  </a:lnTo>
                  <a:lnTo>
                    <a:pt x="0" y="41"/>
                  </a:lnTo>
                  <a:lnTo>
                    <a:pt x="273" y="0"/>
                  </a:lnTo>
                  <a:lnTo>
                    <a:pt x="290" y="66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52"/>
            <p:cNvSpPr>
              <a:spLocks/>
            </p:cNvSpPr>
            <p:nvPr/>
          </p:nvSpPr>
          <p:spPr bwMode="auto">
            <a:xfrm>
              <a:off x="2246313" y="3894138"/>
              <a:ext cx="314325" cy="1093788"/>
            </a:xfrm>
            <a:custGeom>
              <a:avLst/>
              <a:gdLst>
                <a:gd name="T0" fmla="*/ 198 w 198"/>
                <a:gd name="T1" fmla="*/ 689 h 689"/>
                <a:gd name="T2" fmla="*/ 0 w 198"/>
                <a:gd name="T3" fmla="*/ 689 h 689"/>
                <a:gd name="T4" fmla="*/ 25 w 198"/>
                <a:gd name="T5" fmla="*/ 0 h 689"/>
                <a:gd name="T6" fmla="*/ 165 w 198"/>
                <a:gd name="T7" fmla="*/ 0 h 689"/>
                <a:gd name="T8" fmla="*/ 198 w 19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689">
                  <a:moveTo>
                    <a:pt x="198" y="689"/>
                  </a:moveTo>
                  <a:lnTo>
                    <a:pt x="0" y="689"/>
                  </a:lnTo>
                  <a:lnTo>
                    <a:pt x="25" y="0"/>
                  </a:lnTo>
                  <a:lnTo>
                    <a:pt x="165" y="0"/>
                  </a:lnTo>
                  <a:lnTo>
                    <a:pt x="198" y="689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9" name="Rectangle 153"/>
            <p:cNvSpPr>
              <a:spLocks noChangeArrowheads="1"/>
            </p:cNvSpPr>
            <p:nvPr/>
          </p:nvSpPr>
          <p:spPr bwMode="auto">
            <a:xfrm>
              <a:off x="2286001" y="3946525"/>
              <a:ext cx="222250" cy="92075"/>
            </a:xfrm>
            <a:prstGeom prst="rect">
              <a:avLst/>
            </a:pr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0" name="Rectangle 154"/>
            <p:cNvSpPr>
              <a:spLocks noChangeArrowheads="1"/>
            </p:cNvSpPr>
            <p:nvPr/>
          </p:nvSpPr>
          <p:spPr bwMode="auto">
            <a:xfrm>
              <a:off x="3021013" y="3789363"/>
              <a:ext cx="79375" cy="1250950"/>
            </a:xfrm>
            <a:prstGeom prst="rect">
              <a:avLst/>
            </a:pr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1" name="Rectangle 155"/>
            <p:cNvSpPr>
              <a:spLocks noChangeArrowheads="1"/>
            </p:cNvSpPr>
            <p:nvPr/>
          </p:nvSpPr>
          <p:spPr bwMode="auto">
            <a:xfrm>
              <a:off x="3021013" y="4460875"/>
              <a:ext cx="79375" cy="131763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2" name="Rectangle 156"/>
            <p:cNvSpPr>
              <a:spLocks noChangeArrowheads="1"/>
            </p:cNvSpPr>
            <p:nvPr/>
          </p:nvSpPr>
          <p:spPr bwMode="auto">
            <a:xfrm>
              <a:off x="3021013" y="4724400"/>
              <a:ext cx="79375" cy="315913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3" name="Rectangle 157"/>
            <p:cNvSpPr>
              <a:spLocks noChangeArrowheads="1"/>
            </p:cNvSpPr>
            <p:nvPr/>
          </p:nvSpPr>
          <p:spPr bwMode="auto">
            <a:xfrm>
              <a:off x="3021013" y="3881438"/>
              <a:ext cx="79375" cy="92075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4" name="Rectangle 158"/>
            <p:cNvSpPr>
              <a:spLocks noChangeArrowheads="1"/>
            </p:cNvSpPr>
            <p:nvPr/>
          </p:nvSpPr>
          <p:spPr bwMode="auto">
            <a:xfrm>
              <a:off x="3021013" y="4262438"/>
              <a:ext cx="79375" cy="106363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5" name="Rectangle 159"/>
            <p:cNvSpPr>
              <a:spLocks noChangeArrowheads="1"/>
            </p:cNvSpPr>
            <p:nvPr/>
          </p:nvSpPr>
          <p:spPr bwMode="auto">
            <a:xfrm>
              <a:off x="3021013" y="4065588"/>
              <a:ext cx="79375" cy="104775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60"/>
            <p:cNvSpPr>
              <a:spLocks/>
            </p:cNvSpPr>
            <p:nvPr/>
          </p:nvSpPr>
          <p:spPr bwMode="auto">
            <a:xfrm>
              <a:off x="2154238" y="2984500"/>
              <a:ext cx="617538" cy="673100"/>
            </a:xfrm>
            <a:custGeom>
              <a:avLst/>
              <a:gdLst>
                <a:gd name="T0" fmla="*/ 35 w 47"/>
                <a:gd name="T1" fmla="*/ 17 h 51"/>
                <a:gd name="T2" fmla="*/ 14 w 47"/>
                <a:gd name="T3" fmla="*/ 5 h 51"/>
                <a:gd name="T4" fmla="*/ 8 w 47"/>
                <a:gd name="T5" fmla="*/ 16 h 51"/>
                <a:gd name="T6" fmla="*/ 0 w 47"/>
                <a:gd name="T7" fmla="*/ 24 h 51"/>
                <a:gd name="T8" fmla="*/ 2 w 47"/>
                <a:gd name="T9" fmla="*/ 32 h 51"/>
                <a:gd name="T10" fmla="*/ 5 w 47"/>
                <a:gd name="T11" fmla="*/ 35 h 51"/>
                <a:gd name="T12" fmla="*/ 6 w 47"/>
                <a:gd name="T13" fmla="*/ 36 h 51"/>
                <a:gd name="T14" fmla="*/ 7 w 47"/>
                <a:gd name="T15" fmla="*/ 36 h 51"/>
                <a:gd name="T16" fmla="*/ 10 w 47"/>
                <a:gd name="T17" fmla="*/ 49 h 51"/>
                <a:gd name="T18" fmla="*/ 23 w 47"/>
                <a:gd name="T19" fmla="*/ 48 h 51"/>
                <a:gd name="T20" fmla="*/ 27 w 47"/>
                <a:gd name="T21" fmla="*/ 45 h 51"/>
                <a:gd name="T22" fmla="*/ 33 w 47"/>
                <a:gd name="T23" fmla="*/ 47 h 51"/>
                <a:gd name="T24" fmla="*/ 39 w 47"/>
                <a:gd name="T25" fmla="*/ 42 h 51"/>
                <a:gd name="T26" fmla="*/ 43 w 47"/>
                <a:gd name="T27" fmla="*/ 41 h 51"/>
                <a:gd name="T28" fmla="*/ 44 w 47"/>
                <a:gd name="T29" fmla="*/ 35 h 51"/>
                <a:gd name="T30" fmla="*/ 46 w 47"/>
                <a:gd name="T31" fmla="*/ 25 h 51"/>
                <a:gd name="T32" fmla="*/ 35 w 47"/>
                <a:gd name="T33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51">
                  <a:moveTo>
                    <a:pt x="35" y="17"/>
                  </a:moveTo>
                  <a:cubicBezTo>
                    <a:pt x="35" y="17"/>
                    <a:pt x="31" y="0"/>
                    <a:pt x="14" y="5"/>
                  </a:cubicBezTo>
                  <a:cubicBezTo>
                    <a:pt x="7" y="6"/>
                    <a:pt x="6" y="16"/>
                    <a:pt x="8" y="16"/>
                  </a:cubicBezTo>
                  <a:cubicBezTo>
                    <a:pt x="3" y="15"/>
                    <a:pt x="0" y="20"/>
                    <a:pt x="0" y="24"/>
                  </a:cubicBezTo>
                  <a:cubicBezTo>
                    <a:pt x="0" y="27"/>
                    <a:pt x="1" y="30"/>
                    <a:pt x="2" y="32"/>
                  </a:cubicBezTo>
                  <a:cubicBezTo>
                    <a:pt x="3" y="33"/>
                    <a:pt x="4" y="34"/>
                    <a:pt x="5" y="35"/>
                  </a:cubicBezTo>
                  <a:cubicBezTo>
                    <a:pt x="5" y="36"/>
                    <a:pt x="6" y="36"/>
                    <a:pt x="6" y="36"/>
                  </a:cubicBezTo>
                  <a:cubicBezTo>
                    <a:pt x="6" y="36"/>
                    <a:pt x="6" y="36"/>
                    <a:pt x="7" y="36"/>
                  </a:cubicBezTo>
                  <a:cubicBezTo>
                    <a:pt x="2" y="42"/>
                    <a:pt x="8" y="47"/>
                    <a:pt x="10" y="49"/>
                  </a:cubicBezTo>
                  <a:cubicBezTo>
                    <a:pt x="13" y="51"/>
                    <a:pt x="20" y="50"/>
                    <a:pt x="23" y="48"/>
                  </a:cubicBezTo>
                  <a:cubicBezTo>
                    <a:pt x="24" y="47"/>
                    <a:pt x="27" y="45"/>
                    <a:pt x="27" y="45"/>
                  </a:cubicBezTo>
                  <a:cubicBezTo>
                    <a:pt x="27" y="45"/>
                    <a:pt x="28" y="48"/>
                    <a:pt x="33" y="47"/>
                  </a:cubicBezTo>
                  <a:cubicBezTo>
                    <a:pt x="37" y="47"/>
                    <a:pt x="39" y="42"/>
                    <a:pt x="39" y="42"/>
                  </a:cubicBezTo>
                  <a:cubicBezTo>
                    <a:pt x="39" y="42"/>
                    <a:pt x="41" y="44"/>
                    <a:pt x="43" y="41"/>
                  </a:cubicBezTo>
                  <a:cubicBezTo>
                    <a:pt x="46" y="38"/>
                    <a:pt x="44" y="35"/>
                    <a:pt x="44" y="35"/>
                  </a:cubicBezTo>
                  <a:cubicBezTo>
                    <a:pt x="47" y="31"/>
                    <a:pt x="47" y="30"/>
                    <a:pt x="46" y="25"/>
                  </a:cubicBezTo>
                  <a:cubicBezTo>
                    <a:pt x="43" y="16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61"/>
            <p:cNvSpPr>
              <a:spLocks/>
            </p:cNvSpPr>
            <p:nvPr/>
          </p:nvSpPr>
          <p:spPr bwMode="auto">
            <a:xfrm>
              <a:off x="2968626" y="3314700"/>
              <a:ext cx="433388" cy="434975"/>
            </a:xfrm>
            <a:custGeom>
              <a:avLst/>
              <a:gdLst>
                <a:gd name="T0" fmla="*/ 20 w 33"/>
                <a:gd name="T1" fmla="*/ 27 h 33"/>
                <a:gd name="T2" fmla="*/ 33 w 33"/>
                <a:gd name="T3" fmla="*/ 16 h 33"/>
                <a:gd name="T4" fmla="*/ 26 w 33"/>
                <a:gd name="T5" fmla="*/ 9 h 33"/>
                <a:gd name="T6" fmla="*/ 23 w 33"/>
                <a:gd name="T7" fmla="*/ 3 h 33"/>
                <a:gd name="T8" fmla="*/ 17 w 33"/>
                <a:gd name="T9" fmla="*/ 2 h 33"/>
                <a:gd name="T10" fmla="*/ 15 w 33"/>
                <a:gd name="T11" fmla="*/ 3 h 33"/>
                <a:gd name="T12" fmla="*/ 13 w 33"/>
                <a:gd name="T13" fmla="*/ 4 h 33"/>
                <a:gd name="T14" fmla="*/ 13 w 33"/>
                <a:gd name="T15" fmla="*/ 4 h 33"/>
                <a:gd name="T16" fmla="*/ 4 w 33"/>
                <a:gd name="T17" fmla="*/ 4 h 33"/>
                <a:gd name="T18" fmla="*/ 2 w 33"/>
                <a:gd name="T19" fmla="*/ 12 h 33"/>
                <a:gd name="T20" fmla="*/ 3 w 33"/>
                <a:gd name="T21" fmla="*/ 16 h 33"/>
                <a:gd name="T22" fmla="*/ 0 w 33"/>
                <a:gd name="T23" fmla="*/ 19 h 33"/>
                <a:gd name="T24" fmla="*/ 2 w 33"/>
                <a:gd name="T25" fmla="*/ 24 h 33"/>
                <a:gd name="T26" fmla="*/ 2 w 33"/>
                <a:gd name="T27" fmla="*/ 27 h 33"/>
                <a:gd name="T28" fmla="*/ 6 w 33"/>
                <a:gd name="T29" fmla="*/ 29 h 33"/>
                <a:gd name="T30" fmla="*/ 13 w 33"/>
                <a:gd name="T31" fmla="*/ 33 h 33"/>
                <a:gd name="T32" fmla="*/ 20 w 33"/>
                <a:gd name="T33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20" y="27"/>
                  </a:moveTo>
                  <a:cubicBezTo>
                    <a:pt x="20" y="27"/>
                    <a:pt x="32" y="29"/>
                    <a:pt x="33" y="16"/>
                  </a:cubicBezTo>
                  <a:cubicBezTo>
                    <a:pt x="33" y="11"/>
                    <a:pt x="27" y="8"/>
                    <a:pt x="26" y="9"/>
                  </a:cubicBezTo>
                  <a:cubicBezTo>
                    <a:pt x="28" y="6"/>
                    <a:pt x="26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6" y="2"/>
                    <a:pt x="15" y="3"/>
                    <a:pt x="15" y="3"/>
                  </a:cubicBezTo>
                  <a:cubicBezTo>
                    <a:pt x="14" y="3"/>
                    <a:pt x="14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0"/>
                    <a:pt x="6" y="3"/>
                    <a:pt x="4" y="4"/>
                  </a:cubicBezTo>
                  <a:cubicBezTo>
                    <a:pt x="2" y="6"/>
                    <a:pt x="2" y="10"/>
                    <a:pt x="2" y="12"/>
                  </a:cubicBezTo>
                  <a:cubicBezTo>
                    <a:pt x="2" y="14"/>
                    <a:pt x="3" y="16"/>
                    <a:pt x="3" y="16"/>
                  </a:cubicBezTo>
                  <a:cubicBezTo>
                    <a:pt x="3" y="16"/>
                    <a:pt x="1" y="16"/>
                    <a:pt x="0" y="19"/>
                  </a:cubicBezTo>
                  <a:cubicBezTo>
                    <a:pt x="0" y="22"/>
                    <a:pt x="2" y="25"/>
                    <a:pt x="2" y="24"/>
                  </a:cubicBezTo>
                  <a:cubicBezTo>
                    <a:pt x="2" y="24"/>
                    <a:pt x="1" y="26"/>
                    <a:pt x="2" y="27"/>
                  </a:cubicBezTo>
                  <a:cubicBezTo>
                    <a:pt x="4" y="30"/>
                    <a:pt x="6" y="29"/>
                    <a:pt x="6" y="29"/>
                  </a:cubicBezTo>
                  <a:cubicBezTo>
                    <a:pt x="8" y="32"/>
                    <a:pt x="9" y="33"/>
                    <a:pt x="13" y="33"/>
                  </a:cubicBezTo>
                  <a:cubicBezTo>
                    <a:pt x="19" y="33"/>
                    <a:pt x="20" y="27"/>
                    <a:pt x="20" y="27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62"/>
            <p:cNvSpPr>
              <a:spLocks/>
            </p:cNvSpPr>
            <p:nvPr/>
          </p:nvSpPr>
          <p:spPr bwMode="auto">
            <a:xfrm>
              <a:off x="1825626" y="3906838"/>
              <a:ext cx="446088" cy="461963"/>
            </a:xfrm>
            <a:custGeom>
              <a:avLst/>
              <a:gdLst>
                <a:gd name="T0" fmla="*/ 29 w 34"/>
                <a:gd name="T1" fmla="*/ 17 h 35"/>
                <a:gd name="T2" fmla="*/ 22 w 34"/>
                <a:gd name="T3" fmla="*/ 2 h 35"/>
                <a:gd name="T4" fmla="*/ 14 w 34"/>
                <a:gd name="T5" fmla="*/ 6 h 35"/>
                <a:gd name="T6" fmla="*/ 6 w 34"/>
                <a:gd name="T7" fmla="*/ 7 h 35"/>
                <a:gd name="T8" fmla="*/ 4 w 34"/>
                <a:gd name="T9" fmla="*/ 13 h 35"/>
                <a:gd name="T10" fmla="*/ 4 w 34"/>
                <a:gd name="T11" fmla="*/ 15 h 35"/>
                <a:gd name="T12" fmla="*/ 5 w 34"/>
                <a:gd name="T13" fmla="*/ 17 h 35"/>
                <a:gd name="T14" fmla="*/ 5 w 34"/>
                <a:gd name="T15" fmla="*/ 17 h 35"/>
                <a:gd name="T16" fmla="*/ 2 w 34"/>
                <a:gd name="T17" fmla="*/ 26 h 35"/>
                <a:gd name="T18" fmla="*/ 10 w 34"/>
                <a:gd name="T19" fmla="*/ 30 h 35"/>
                <a:gd name="T20" fmla="*/ 14 w 34"/>
                <a:gd name="T21" fmla="*/ 30 h 35"/>
                <a:gd name="T22" fmla="*/ 16 w 34"/>
                <a:gd name="T23" fmla="*/ 33 h 35"/>
                <a:gd name="T24" fmla="*/ 21 w 34"/>
                <a:gd name="T25" fmla="*/ 33 h 35"/>
                <a:gd name="T26" fmla="*/ 24 w 34"/>
                <a:gd name="T27" fmla="*/ 34 h 35"/>
                <a:gd name="T28" fmla="*/ 27 w 34"/>
                <a:gd name="T29" fmla="*/ 31 h 35"/>
                <a:gd name="T30" fmla="*/ 32 w 34"/>
                <a:gd name="T31" fmla="*/ 25 h 35"/>
                <a:gd name="T32" fmla="*/ 29 w 34"/>
                <a:gd name="T3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35">
                  <a:moveTo>
                    <a:pt x="29" y="17"/>
                  </a:moveTo>
                  <a:cubicBezTo>
                    <a:pt x="29" y="17"/>
                    <a:pt x="34" y="6"/>
                    <a:pt x="22" y="2"/>
                  </a:cubicBezTo>
                  <a:cubicBezTo>
                    <a:pt x="17" y="0"/>
                    <a:pt x="13" y="5"/>
                    <a:pt x="14" y="6"/>
                  </a:cubicBezTo>
                  <a:cubicBezTo>
                    <a:pt x="11" y="3"/>
                    <a:pt x="8" y="5"/>
                    <a:pt x="6" y="7"/>
                  </a:cubicBezTo>
                  <a:cubicBezTo>
                    <a:pt x="5" y="9"/>
                    <a:pt x="4" y="11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4" y="16"/>
                    <a:pt x="5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0" y="18"/>
                    <a:pt x="2" y="23"/>
                    <a:pt x="2" y="26"/>
                  </a:cubicBezTo>
                  <a:cubicBezTo>
                    <a:pt x="3" y="28"/>
                    <a:pt x="7" y="30"/>
                    <a:pt x="10" y="30"/>
                  </a:cubicBezTo>
                  <a:cubicBezTo>
                    <a:pt x="11" y="30"/>
                    <a:pt x="14" y="30"/>
                    <a:pt x="14" y="30"/>
                  </a:cubicBezTo>
                  <a:cubicBezTo>
                    <a:pt x="14" y="30"/>
                    <a:pt x="13" y="32"/>
                    <a:pt x="16" y="33"/>
                  </a:cubicBezTo>
                  <a:cubicBezTo>
                    <a:pt x="18" y="35"/>
                    <a:pt x="22" y="33"/>
                    <a:pt x="21" y="33"/>
                  </a:cubicBezTo>
                  <a:cubicBezTo>
                    <a:pt x="21" y="33"/>
                    <a:pt x="22" y="35"/>
                    <a:pt x="24" y="34"/>
                  </a:cubicBezTo>
                  <a:cubicBezTo>
                    <a:pt x="27" y="33"/>
                    <a:pt x="27" y="31"/>
                    <a:pt x="27" y="31"/>
                  </a:cubicBezTo>
                  <a:cubicBezTo>
                    <a:pt x="31" y="30"/>
                    <a:pt x="31" y="29"/>
                    <a:pt x="32" y="25"/>
                  </a:cubicBezTo>
                  <a:cubicBezTo>
                    <a:pt x="34" y="20"/>
                    <a:pt x="29" y="17"/>
                    <a:pt x="29" y="17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63"/>
            <p:cNvSpPr>
              <a:spLocks/>
            </p:cNvSpPr>
            <p:nvPr/>
          </p:nvSpPr>
          <p:spPr bwMode="auto">
            <a:xfrm>
              <a:off x="3140076" y="3538538"/>
              <a:ext cx="433388" cy="434975"/>
            </a:xfrm>
            <a:custGeom>
              <a:avLst/>
              <a:gdLst>
                <a:gd name="T0" fmla="*/ 20 w 33"/>
                <a:gd name="T1" fmla="*/ 27 h 33"/>
                <a:gd name="T2" fmla="*/ 33 w 33"/>
                <a:gd name="T3" fmla="*/ 17 h 33"/>
                <a:gd name="T4" fmla="*/ 27 w 33"/>
                <a:gd name="T5" fmla="*/ 9 h 33"/>
                <a:gd name="T6" fmla="*/ 23 w 33"/>
                <a:gd name="T7" fmla="*/ 3 h 33"/>
                <a:gd name="T8" fmla="*/ 17 w 33"/>
                <a:gd name="T9" fmla="*/ 2 h 33"/>
                <a:gd name="T10" fmla="*/ 15 w 33"/>
                <a:gd name="T11" fmla="*/ 3 h 33"/>
                <a:gd name="T12" fmla="*/ 14 w 33"/>
                <a:gd name="T13" fmla="*/ 4 h 33"/>
                <a:gd name="T14" fmla="*/ 13 w 33"/>
                <a:gd name="T15" fmla="*/ 5 h 33"/>
                <a:gd name="T16" fmla="*/ 4 w 33"/>
                <a:gd name="T17" fmla="*/ 4 h 33"/>
                <a:gd name="T18" fmla="*/ 2 w 33"/>
                <a:gd name="T19" fmla="*/ 12 h 33"/>
                <a:gd name="T20" fmla="*/ 4 w 33"/>
                <a:gd name="T21" fmla="*/ 17 h 33"/>
                <a:gd name="T22" fmla="*/ 1 w 33"/>
                <a:gd name="T23" fmla="*/ 20 h 33"/>
                <a:gd name="T24" fmla="*/ 3 w 33"/>
                <a:gd name="T25" fmla="*/ 25 h 33"/>
                <a:gd name="T26" fmla="*/ 2 w 33"/>
                <a:gd name="T27" fmla="*/ 28 h 33"/>
                <a:gd name="T28" fmla="*/ 6 w 33"/>
                <a:gd name="T29" fmla="*/ 29 h 33"/>
                <a:gd name="T30" fmla="*/ 13 w 33"/>
                <a:gd name="T31" fmla="*/ 33 h 33"/>
                <a:gd name="T32" fmla="*/ 20 w 33"/>
                <a:gd name="T33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20" y="27"/>
                  </a:moveTo>
                  <a:cubicBezTo>
                    <a:pt x="20" y="27"/>
                    <a:pt x="32" y="29"/>
                    <a:pt x="33" y="17"/>
                  </a:cubicBezTo>
                  <a:cubicBezTo>
                    <a:pt x="33" y="11"/>
                    <a:pt x="27" y="8"/>
                    <a:pt x="27" y="9"/>
                  </a:cubicBezTo>
                  <a:cubicBezTo>
                    <a:pt x="28" y="6"/>
                    <a:pt x="26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3" y="5"/>
                  </a:cubicBezTo>
                  <a:cubicBezTo>
                    <a:pt x="11" y="0"/>
                    <a:pt x="6" y="3"/>
                    <a:pt x="4" y="4"/>
                  </a:cubicBezTo>
                  <a:cubicBezTo>
                    <a:pt x="2" y="6"/>
                    <a:pt x="2" y="10"/>
                    <a:pt x="2" y="12"/>
                  </a:cubicBezTo>
                  <a:cubicBezTo>
                    <a:pt x="2" y="14"/>
                    <a:pt x="4" y="17"/>
                    <a:pt x="4" y="17"/>
                  </a:cubicBezTo>
                  <a:cubicBezTo>
                    <a:pt x="4" y="17"/>
                    <a:pt x="1" y="16"/>
                    <a:pt x="1" y="20"/>
                  </a:cubicBezTo>
                  <a:cubicBezTo>
                    <a:pt x="0" y="22"/>
                    <a:pt x="2" y="25"/>
                    <a:pt x="3" y="25"/>
                  </a:cubicBezTo>
                  <a:cubicBezTo>
                    <a:pt x="3" y="25"/>
                    <a:pt x="1" y="26"/>
                    <a:pt x="2" y="28"/>
                  </a:cubicBezTo>
                  <a:cubicBezTo>
                    <a:pt x="4" y="30"/>
                    <a:pt x="6" y="29"/>
                    <a:pt x="6" y="29"/>
                  </a:cubicBezTo>
                  <a:cubicBezTo>
                    <a:pt x="9" y="33"/>
                    <a:pt x="9" y="33"/>
                    <a:pt x="13" y="33"/>
                  </a:cubicBezTo>
                  <a:cubicBezTo>
                    <a:pt x="19" y="33"/>
                    <a:pt x="20" y="27"/>
                    <a:pt x="20" y="27"/>
                  </a:cubicBez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64"/>
            <p:cNvSpPr>
              <a:spLocks/>
            </p:cNvSpPr>
            <p:nvPr/>
          </p:nvSpPr>
          <p:spPr bwMode="auto">
            <a:xfrm>
              <a:off x="2600326" y="3406775"/>
              <a:ext cx="433388" cy="434975"/>
            </a:xfrm>
            <a:custGeom>
              <a:avLst/>
              <a:gdLst>
                <a:gd name="T0" fmla="*/ 20 w 33"/>
                <a:gd name="T1" fmla="*/ 27 h 33"/>
                <a:gd name="T2" fmla="*/ 33 w 33"/>
                <a:gd name="T3" fmla="*/ 16 h 33"/>
                <a:gd name="T4" fmla="*/ 26 w 33"/>
                <a:gd name="T5" fmla="*/ 9 h 33"/>
                <a:gd name="T6" fmla="*/ 23 w 33"/>
                <a:gd name="T7" fmla="*/ 3 h 33"/>
                <a:gd name="T8" fmla="*/ 17 w 33"/>
                <a:gd name="T9" fmla="*/ 2 h 33"/>
                <a:gd name="T10" fmla="*/ 14 w 33"/>
                <a:gd name="T11" fmla="*/ 3 h 33"/>
                <a:gd name="T12" fmla="*/ 13 w 33"/>
                <a:gd name="T13" fmla="*/ 4 h 33"/>
                <a:gd name="T14" fmla="*/ 13 w 33"/>
                <a:gd name="T15" fmla="*/ 4 h 33"/>
                <a:gd name="T16" fmla="*/ 4 w 33"/>
                <a:gd name="T17" fmla="*/ 4 h 33"/>
                <a:gd name="T18" fmla="*/ 2 w 33"/>
                <a:gd name="T19" fmla="*/ 12 h 33"/>
                <a:gd name="T20" fmla="*/ 3 w 33"/>
                <a:gd name="T21" fmla="*/ 16 h 33"/>
                <a:gd name="T22" fmla="*/ 0 w 33"/>
                <a:gd name="T23" fmla="*/ 19 h 33"/>
                <a:gd name="T24" fmla="*/ 2 w 33"/>
                <a:gd name="T25" fmla="*/ 25 h 33"/>
                <a:gd name="T26" fmla="*/ 2 w 33"/>
                <a:gd name="T27" fmla="*/ 28 h 33"/>
                <a:gd name="T28" fmla="*/ 6 w 33"/>
                <a:gd name="T29" fmla="*/ 29 h 33"/>
                <a:gd name="T30" fmla="*/ 13 w 33"/>
                <a:gd name="T31" fmla="*/ 33 h 33"/>
                <a:gd name="T32" fmla="*/ 20 w 33"/>
                <a:gd name="T33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20" y="27"/>
                  </a:moveTo>
                  <a:cubicBezTo>
                    <a:pt x="20" y="27"/>
                    <a:pt x="32" y="29"/>
                    <a:pt x="33" y="16"/>
                  </a:cubicBezTo>
                  <a:cubicBezTo>
                    <a:pt x="33" y="11"/>
                    <a:pt x="27" y="8"/>
                    <a:pt x="26" y="9"/>
                  </a:cubicBezTo>
                  <a:cubicBezTo>
                    <a:pt x="28" y="6"/>
                    <a:pt x="26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6" y="2"/>
                    <a:pt x="15" y="3"/>
                    <a:pt x="14" y="3"/>
                  </a:cubicBezTo>
                  <a:cubicBezTo>
                    <a:pt x="14" y="3"/>
                    <a:pt x="14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0"/>
                    <a:pt x="6" y="3"/>
                    <a:pt x="4" y="4"/>
                  </a:cubicBezTo>
                  <a:cubicBezTo>
                    <a:pt x="2" y="6"/>
                    <a:pt x="1" y="10"/>
                    <a:pt x="2" y="12"/>
                  </a:cubicBezTo>
                  <a:cubicBezTo>
                    <a:pt x="2" y="14"/>
                    <a:pt x="3" y="16"/>
                    <a:pt x="3" y="16"/>
                  </a:cubicBezTo>
                  <a:cubicBezTo>
                    <a:pt x="3" y="16"/>
                    <a:pt x="1" y="16"/>
                    <a:pt x="0" y="19"/>
                  </a:cubicBezTo>
                  <a:cubicBezTo>
                    <a:pt x="0" y="22"/>
                    <a:pt x="2" y="25"/>
                    <a:pt x="2" y="25"/>
                  </a:cubicBezTo>
                  <a:cubicBezTo>
                    <a:pt x="2" y="24"/>
                    <a:pt x="1" y="26"/>
                    <a:pt x="2" y="28"/>
                  </a:cubicBezTo>
                  <a:cubicBezTo>
                    <a:pt x="4" y="30"/>
                    <a:pt x="6" y="29"/>
                    <a:pt x="6" y="29"/>
                  </a:cubicBezTo>
                  <a:cubicBezTo>
                    <a:pt x="8" y="32"/>
                    <a:pt x="9" y="33"/>
                    <a:pt x="13" y="33"/>
                  </a:cubicBezTo>
                  <a:cubicBezTo>
                    <a:pt x="18" y="33"/>
                    <a:pt x="20" y="27"/>
                    <a:pt x="20" y="27"/>
                  </a:cubicBez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65"/>
            <p:cNvSpPr>
              <a:spLocks/>
            </p:cNvSpPr>
            <p:nvPr/>
          </p:nvSpPr>
          <p:spPr bwMode="auto">
            <a:xfrm>
              <a:off x="1917701" y="3367088"/>
              <a:ext cx="433388" cy="474663"/>
            </a:xfrm>
            <a:custGeom>
              <a:avLst/>
              <a:gdLst>
                <a:gd name="T0" fmla="*/ 24 w 33"/>
                <a:gd name="T1" fmla="*/ 12 h 36"/>
                <a:gd name="T2" fmla="*/ 10 w 33"/>
                <a:gd name="T3" fmla="*/ 3 h 36"/>
                <a:gd name="T4" fmla="*/ 5 w 33"/>
                <a:gd name="T5" fmla="*/ 11 h 36"/>
                <a:gd name="T6" fmla="*/ 0 w 33"/>
                <a:gd name="T7" fmla="*/ 17 h 36"/>
                <a:gd name="T8" fmla="*/ 2 w 33"/>
                <a:gd name="T9" fmla="*/ 22 h 36"/>
                <a:gd name="T10" fmla="*/ 3 w 33"/>
                <a:gd name="T11" fmla="*/ 25 h 36"/>
                <a:gd name="T12" fmla="*/ 5 w 33"/>
                <a:gd name="T13" fmla="*/ 25 h 36"/>
                <a:gd name="T14" fmla="*/ 5 w 33"/>
                <a:gd name="T15" fmla="*/ 25 h 36"/>
                <a:gd name="T16" fmla="*/ 8 w 33"/>
                <a:gd name="T17" fmla="*/ 34 h 36"/>
                <a:gd name="T18" fmla="*/ 16 w 33"/>
                <a:gd name="T19" fmla="*/ 34 h 36"/>
                <a:gd name="T20" fmla="*/ 19 w 33"/>
                <a:gd name="T21" fmla="*/ 31 h 36"/>
                <a:gd name="T22" fmla="*/ 23 w 33"/>
                <a:gd name="T23" fmla="*/ 33 h 36"/>
                <a:gd name="T24" fmla="*/ 28 w 33"/>
                <a:gd name="T25" fmla="*/ 29 h 36"/>
                <a:gd name="T26" fmla="*/ 30 w 33"/>
                <a:gd name="T27" fmla="*/ 28 h 36"/>
                <a:gd name="T28" fmla="*/ 31 w 33"/>
                <a:gd name="T29" fmla="*/ 24 h 36"/>
                <a:gd name="T30" fmla="*/ 32 w 33"/>
                <a:gd name="T31" fmla="*/ 17 h 36"/>
                <a:gd name="T32" fmla="*/ 24 w 33"/>
                <a:gd name="T33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6">
                  <a:moveTo>
                    <a:pt x="24" y="12"/>
                  </a:moveTo>
                  <a:cubicBezTo>
                    <a:pt x="24" y="12"/>
                    <a:pt x="22" y="0"/>
                    <a:pt x="10" y="3"/>
                  </a:cubicBezTo>
                  <a:cubicBezTo>
                    <a:pt x="5" y="5"/>
                    <a:pt x="4" y="11"/>
                    <a:pt x="5" y="11"/>
                  </a:cubicBezTo>
                  <a:cubicBezTo>
                    <a:pt x="2" y="11"/>
                    <a:pt x="0" y="14"/>
                    <a:pt x="0" y="17"/>
                  </a:cubicBezTo>
                  <a:cubicBezTo>
                    <a:pt x="0" y="19"/>
                    <a:pt x="1" y="21"/>
                    <a:pt x="2" y="22"/>
                  </a:cubicBezTo>
                  <a:cubicBezTo>
                    <a:pt x="2" y="23"/>
                    <a:pt x="3" y="24"/>
                    <a:pt x="3" y="25"/>
                  </a:cubicBezTo>
                  <a:cubicBezTo>
                    <a:pt x="4" y="25"/>
                    <a:pt x="4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9"/>
                    <a:pt x="6" y="33"/>
                    <a:pt x="8" y="34"/>
                  </a:cubicBezTo>
                  <a:cubicBezTo>
                    <a:pt x="10" y="36"/>
                    <a:pt x="14" y="35"/>
                    <a:pt x="16" y="34"/>
                  </a:cubicBezTo>
                  <a:cubicBezTo>
                    <a:pt x="17" y="33"/>
                    <a:pt x="19" y="31"/>
                    <a:pt x="19" y="31"/>
                  </a:cubicBezTo>
                  <a:cubicBezTo>
                    <a:pt x="19" y="31"/>
                    <a:pt x="20" y="33"/>
                    <a:pt x="23" y="33"/>
                  </a:cubicBezTo>
                  <a:cubicBezTo>
                    <a:pt x="26" y="32"/>
                    <a:pt x="28" y="29"/>
                    <a:pt x="28" y="29"/>
                  </a:cubicBezTo>
                  <a:cubicBezTo>
                    <a:pt x="27" y="29"/>
                    <a:pt x="29" y="30"/>
                    <a:pt x="30" y="28"/>
                  </a:cubicBezTo>
                  <a:cubicBezTo>
                    <a:pt x="32" y="26"/>
                    <a:pt x="31" y="24"/>
                    <a:pt x="31" y="24"/>
                  </a:cubicBezTo>
                  <a:cubicBezTo>
                    <a:pt x="33" y="21"/>
                    <a:pt x="33" y="20"/>
                    <a:pt x="32" y="17"/>
                  </a:cubicBezTo>
                  <a:cubicBezTo>
                    <a:pt x="30" y="11"/>
                    <a:pt x="24" y="12"/>
                    <a:pt x="24" y="12"/>
                  </a:cubicBez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6"/>
            <p:cNvSpPr>
              <a:spLocks/>
            </p:cNvSpPr>
            <p:nvPr/>
          </p:nvSpPr>
          <p:spPr bwMode="auto">
            <a:xfrm>
              <a:off x="3125788" y="4013200"/>
              <a:ext cx="119063" cy="579438"/>
            </a:xfrm>
            <a:custGeom>
              <a:avLst/>
              <a:gdLst>
                <a:gd name="T0" fmla="*/ 75 w 75"/>
                <a:gd name="T1" fmla="*/ 365 h 365"/>
                <a:gd name="T2" fmla="*/ 58 w 75"/>
                <a:gd name="T3" fmla="*/ 0 h 365"/>
                <a:gd name="T4" fmla="*/ 17 w 75"/>
                <a:gd name="T5" fmla="*/ 0 h 365"/>
                <a:gd name="T6" fmla="*/ 0 w 75"/>
                <a:gd name="T7" fmla="*/ 365 h 365"/>
                <a:gd name="T8" fmla="*/ 75 w 75"/>
                <a:gd name="T9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65">
                  <a:moveTo>
                    <a:pt x="75" y="365"/>
                  </a:moveTo>
                  <a:lnTo>
                    <a:pt x="58" y="0"/>
                  </a:lnTo>
                  <a:lnTo>
                    <a:pt x="17" y="0"/>
                  </a:lnTo>
                  <a:lnTo>
                    <a:pt x="0" y="365"/>
                  </a:lnTo>
                  <a:lnTo>
                    <a:pt x="75" y="365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3" name="Rectangle 167"/>
            <p:cNvSpPr>
              <a:spLocks noChangeArrowheads="1"/>
            </p:cNvSpPr>
            <p:nvPr/>
          </p:nvSpPr>
          <p:spPr bwMode="auto">
            <a:xfrm>
              <a:off x="3140076" y="4117975"/>
              <a:ext cx="92075" cy="119063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8"/>
            <p:cNvSpPr>
              <a:spLocks/>
            </p:cNvSpPr>
            <p:nvPr/>
          </p:nvSpPr>
          <p:spPr bwMode="auto">
            <a:xfrm>
              <a:off x="3125788" y="4368800"/>
              <a:ext cx="119063" cy="131763"/>
            </a:xfrm>
            <a:custGeom>
              <a:avLst/>
              <a:gdLst>
                <a:gd name="T0" fmla="*/ 9 w 75"/>
                <a:gd name="T1" fmla="*/ 0 h 83"/>
                <a:gd name="T2" fmla="*/ 0 w 75"/>
                <a:gd name="T3" fmla="*/ 83 h 83"/>
                <a:gd name="T4" fmla="*/ 75 w 75"/>
                <a:gd name="T5" fmla="*/ 83 h 83"/>
                <a:gd name="T6" fmla="*/ 67 w 75"/>
                <a:gd name="T7" fmla="*/ 0 h 83"/>
                <a:gd name="T8" fmla="*/ 9 w 75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83">
                  <a:moveTo>
                    <a:pt x="9" y="0"/>
                  </a:moveTo>
                  <a:lnTo>
                    <a:pt x="0" y="83"/>
                  </a:lnTo>
                  <a:lnTo>
                    <a:pt x="75" y="83"/>
                  </a:lnTo>
                  <a:lnTo>
                    <a:pt x="6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9"/>
            <p:cNvSpPr>
              <a:spLocks/>
            </p:cNvSpPr>
            <p:nvPr/>
          </p:nvSpPr>
          <p:spPr bwMode="auto">
            <a:xfrm>
              <a:off x="1997076" y="4354513"/>
              <a:ext cx="77788" cy="619125"/>
            </a:xfrm>
            <a:custGeom>
              <a:avLst/>
              <a:gdLst>
                <a:gd name="T0" fmla="*/ 49 w 49"/>
                <a:gd name="T1" fmla="*/ 390 h 390"/>
                <a:gd name="T2" fmla="*/ 41 w 49"/>
                <a:gd name="T3" fmla="*/ 0 h 390"/>
                <a:gd name="T4" fmla="*/ 8 w 49"/>
                <a:gd name="T5" fmla="*/ 0 h 390"/>
                <a:gd name="T6" fmla="*/ 0 w 49"/>
                <a:gd name="T7" fmla="*/ 390 h 390"/>
                <a:gd name="T8" fmla="*/ 49 w 49"/>
                <a:gd name="T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90">
                  <a:moveTo>
                    <a:pt x="49" y="390"/>
                  </a:moveTo>
                  <a:lnTo>
                    <a:pt x="41" y="0"/>
                  </a:lnTo>
                  <a:lnTo>
                    <a:pt x="8" y="0"/>
                  </a:lnTo>
                  <a:lnTo>
                    <a:pt x="0" y="390"/>
                  </a:lnTo>
                  <a:lnTo>
                    <a:pt x="49" y="390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6" name="Rectangle 170"/>
            <p:cNvSpPr>
              <a:spLocks noChangeArrowheads="1"/>
            </p:cNvSpPr>
            <p:nvPr/>
          </p:nvSpPr>
          <p:spPr bwMode="auto">
            <a:xfrm>
              <a:off x="1997076" y="4473575"/>
              <a:ext cx="65088" cy="119063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71"/>
            <p:cNvSpPr>
              <a:spLocks/>
            </p:cNvSpPr>
            <p:nvPr/>
          </p:nvSpPr>
          <p:spPr bwMode="auto">
            <a:xfrm>
              <a:off x="1997076" y="4737100"/>
              <a:ext cx="77788" cy="131763"/>
            </a:xfrm>
            <a:custGeom>
              <a:avLst/>
              <a:gdLst>
                <a:gd name="T0" fmla="*/ 0 w 49"/>
                <a:gd name="T1" fmla="*/ 0 h 83"/>
                <a:gd name="T2" fmla="*/ 0 w 49"/>
                <a:gd name="T3" fmla="*/ 83 h 83"/>
                <a:gd name="T4" fmla="*/ 49 w 49"/>
                <a:gd name="T5" fmla="*/ 83 h 83"/>
                <a:gd name="T6" fmla="*/ 41 w 49"/>
                <a:gd name="T7" fmla="*/ 0 h 83"/>
                <a:gd name="T8" fmla="*/ 0 w 49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83">
                  <a:moveTo>
                    <a:pt x="0" y="0"/>
                  </a:moveTo>
                  <a:lnTo>
                    <a:pt x="0" y="83"/>
                  </a:lnTo>
                  <a:lnTo>
                    <a:pt x="49" y="83"/>
                  </a:lnTo>
                  <a:lnTo>
                    <a:pt x="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8" name="Freeform 172"/>
            <p:cNvSpPr>
              <a:spLocks/>
            </p:cNvSpPr>
            <p:nvPr/>
          </p:nvSpPr>
          <p:spPr bwMode="auto">
            <a:xfrm>
              <a:off x="2114551" y="4222750"/>
              <a:ext cx="104775" cy="673100"/>
            </a:xfrm>
            <a:custGeom>
              <a:avLst/>
              <a:gdLst>
                <a:gd name="T0" fmla="*/ 66 w 66"/>
                <a:gd name="T1" fmla="*/ 424 h 424"/>
                <a:gd name="T2" fmla="*/ 0 w 66"/>
                <a:gd name="T3" fmla="*/ 424 h 424"/>
                <a:gd name="T4" fmla="*/ 17 w 66"/>
                <a:gd name="T5" fmla="*/ 0 h 424"/>
                <a:gd name="T6" fmla="*/ 50 w 66"/>
                <a:gd name="T7" fmla="*/ 0 h 424"/>
                <a:gd name="T8" fmla="*/ 66 w 66"/>
                <a:gd name="T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24">
                  <a:moveTo>
                    <a:pt x="66" y="424"/>
                  </a:moveTo>
                  <a:lnTo>
                    <a:pt x="0" y="424"/>
                  </a:lnTo>
                  <a:lnTo>
                    <a:pt x="17" y="0"/>
                  </a:lnTo>
                  <a:lnTo>
                    <a:pt x="50" y="0"/>
                  </a:lnTo>
                  <a:lnTo>
                    <a:pt x="66" y="424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9" name="Freeform 173"/>
            <p:cNvSpPr>
              <a:spLocks/>
            </p:cNvSpPr>
            <p:nvPr/>
          </p:nvSpPr>
          <p:spPr bwMode="auto">
            <a:xfrm>
              <a:off x="2127251" y="4276725"/>
              <a:ext cx="66675" cy="25400"/>
            </a:xfrm>
            <a:custGeom>
              <a:avLst/>
              <a:gdLst>
                <a:gd name="T0" fmla="*/ 42 w 42"/>
                <a:gd name="T1" fmla="*/ 0 h 16"/>
                <a:gd name="T2" fmla="*/ 9 w 42"/>
                <a:gd name="T3" fmla="*/ 0 h 16"/>
                <a:gd name="T4" fmla="*/ 0 w 42"/>
                <a:gd name="T5" fmla="*/ 16 h 16"/>
                <a:gd name="T6" fmla="*/ 42 w 42"/>
                <a:gd name="T7" fmla="*/ 16 h 16"/>
                <a:gd name="T8" fmla="*/ 42 w 4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6">
                  <a:moveTo>
                    <a:pt x="42" y="0"/>
                  </a:moveTo>
                  <a:lnTo>
                    <a:pt x="9" y="0"/>
                  </a:lnTo>
                  <a:lnTo>
                    <a:pt x="0" y="16"/>
                  </a:lnTo>
                  <a:lnTo>
                    <a:pt x="42" y="1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0" name="Rectangle 174"/>
            <p:cNvSpPr>
              <a:spLocks noChangeArrowheads="1"/>
            </p:cNvSpPr>
            <p:nvPr/>
          </p:nvSpPr>
          <p:spPr bwMode="auto">
            <a:xfrm>
              <a:off x="2127251" y="4394200"/>
              <a:ext cx="79375" cy="14288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1" name="Rectangle 175"/>
            <p:cNvSpPr>
              <a:spLocks noChangeArrowheads="1"/>
            </p:cNvSpPr>
            <p:nvPr/>
          </p:nvSpPr>
          <p:spPr bwMode="auto">
            <a:xfrm>
              <a:off x="2127251" y="4513263"/>
              <a:ext cx="79375" cy="12700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6"/>
            <p:cNvSpPr>
              <a:spLocks/>
            </p:cNvSpPr>
            <p:nvPr/>
          </p:nvSpPr>
          <p:spPr bwMode="auto">
            <a:xfrm>
              <a:off x="2114551" y="4645025"/>
              <a:ext cx="104775" cy="12700"/>
            </a:xfrm>
            <a:custGeom>
              <a:avLst/>
              <a:gdLst>
                <a:gd name="T0" fmla="*/ 58 w 66"/>
                <a:gd name="T1" fmla="*/ 0 h 8"/>
                <a:gd name="T2" fmla="*/ 0 w 66"/>
                <a:gd name="T3" fmla="*/ 0 h 8"/>
                <a:gd name="T4" fmla="*/ 0 w 66"/>
                <a:gd name="T5" fmla="*/ 8 h 8"/>
                <a:gd name="T6" fmla="*/ 66 w 66"/>
                <a:gd name="T7" fmla="*/ 8 h 8"/>
                <a:gd name="T8" fmla="*/ 58 w 6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">
                  <a:moveTo>
                    <a:pt x="58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66" y="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3" name="Rectangle 177"/>
            <p:cNvSpPr>
              <a:spLocks noChangeArrowheads="1"/>
            </p:cNvSpPr>
            <p:nvPr/>
          </p:nvSpPr>
          <p:spPr bwMode="auto">
            <a:xfrm>
              <a:off x="2114551" y="4764088"/>
              <a:ext cx="104775" cy="25400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8"/>
            <p:cNvSpPr>
              <a:spLocks/>
            </p:cNvSpPr>
            <p:nvPr/>
          </p:nvSpPr>
          <p:spPr bwMode="auto">
            <a:xfrm>
              <a:off x="1970088" y="4632325"/>
              <a:ext cx="696913" cy="1000125"/>
            </a:xfrm>
            <a:custGeom>
              <a:avLst/>
              <a:gdLst>
                <a:gd name="T0" fmla="*/ 439 w 439"/>
                <a:gd name="T1" fmla="*/ 630 h 630"/>
                <a:gd name="T2" fmla="*/ 0 w 439"/>
                <a:gd name="T3" fmla="*/ 630 h 630"/>
                <a:gd name="T4" fmla="*/ 0 w 439"/>
                <a:gd name="T5" fmla="*/ 207 h 630"/>
                <a:gd name="T6" fmla="*/ 439 w 439"/>
                <a:gd name="T7" fmla="*/ 0 h 630"/>
                <a:gd name="T8" fmla="*/ 439 w 439"/>
                <a:gd name="T9" fmla="*/ 6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630">
                  <a:moveTo>
                    <a:pt x="439" y="630"/>
                  </a:moveTo>
                  <a:lnTo>
                    <a:pt x="0" y="630"/>
                  </a:lnTo>
                  <a:lnTo>
                    <a:pt x="0" y="207"/>
                  </a:lnTo>
                  <a:lnTo>
                    <a:pt x="439" y="0"/>
                  </a:lnTo>
                  <a:lnTo>
                    <a:pt x="439" y="630"/>
                  </a:ln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5" name="Rectangle 179"/>
            <p:cNvSpPr>
              <a:spLocks noChangeArrowheads="1"/>
            </p:cNvSpPr>
            <p:nvPr/>
          </p:nvSpPr>
          <p:spPr bwMode="auto">
            <a:xfrm>
              <a:off x="2916238" y="4565650"/>
              <a:ext cx="420688" cy="1066800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80"/>
            <p:cNvSpPr>
              <a:spLocks/>
            </p:cNvSpPr>
            <p:nvPr/>
          </p:nvSpPr>
          <p:spPr bwMode="auto">
            <a:xfrm>
              <a:off x="2903538" y="5053013"/>
              <a:ext cx="550863" cy="817563"/>
            </a:xfrm>
            <a:custGeom>
              <a:avLst/>
              <a:gdLst>
                <a:gd name="T0" fmla="*/ 347 w 347"/>
                <a:gd name="T1" fmla="*/ 515 h 515"/>
                <a:gd name="T2" fmla="*/ 347 w 347"/>
                <a:gd name="T3" fmla="*/ 0 h 515"/>
                <a:gd name="T4" fmla="*/ 0 w 347"/>
                <a:gd name="T5" fmla="*/ 125 h 515"/>
                <a:gd name="T6" fmla="*/ 0 w 347"/>
                <a:gd name="T7" fmla="*/ 515 h 515"/>
                <a:gd name="T8" fmla="*/ 347 w 347"/>
                <a:gd name="T9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15">
                  <a:moveTo>
                    <a:pt x="347" y="515"/>
                  </a:moveTo>
                  <a:lnTo>
                    <a:pt x="347" y="0"/>
                  </a:lnTo>
                  <a:lnTo>
                    <a:pt x="0" y="125"/>
                  </a:lnTo>
                  <a:lnTo>
                    <a:pt x="0" y="515"/>
                  </a:lnTo>
                  <a:lnTo>
                    <a:pt x="347" y="515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81"/>
            <p:cNvSpPr>
              <a:spLocks/>
            </p:cNvSpPr>
            <p:nvPr/>
          </p:nvSpPr>
          <p:spPr bwMode="auto">
            <a:xfrm>
              <a:off x="2351088" y="5053013"/>
              <a:ext cx="552450" cy="817563"/>
            </a:xfrm>
            <a:custGeom>
              <a:avLst/>
              <a:gdLst>
                <a:gd name="T0" fmla="*/ 348 w 348"/>
                <a:gd name="T1" fmla="*/ 515 h 515"/>
                <a:gd name="T2" fmla="*/ 348 w 348"/>
                <a:gd name="T3" fmla="*/ 0 h 515"/>
                <a:gd name="T4" fmla="*/ 0 w 348"/>
                <a:gd name="T5" fmla="*/ 125 h 515"/>
                <a:gd name="T6" fmla="*/ 0 w 348"/>
                <a:gd name="T7" fmla="*/ 515 h 515"/>
                <a:gd name="T8" fmla="*/ 348 w 348"/>
                <a:gd name="T9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515">
                  <a:moveTo>
                    <a:pt x="348" y="515"/>
                  </a:moveTo>
                  <a:lnTo>
                    <a:pt x="348" y="0"/>
                  </a:lnTo>
                  <a:lnTo>
                    <a:pt x="0" y="125"/>
                  </a:lnTo>
                  <a:lnTo>
                    <a:pt x="0" y="515"/>
                  </a:lnTo>
                  <a:lnTo>
                    <a:pt x="348" y="515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82"/>
            <p:cNvSpPr>
              <a:spLocks/>
            </p:cNvSpPr>
            <p:nvPr/>
          </p:nvSpPr>
          <p:spPr bwMode="auto">
            <a:xfrm>
              <a:off x="1798638" y="5053013"/>
              <a:ext cx="552450" cy="817563"/>
            </a:xfrm>
            <a:custGeom>
              <a:avLst/>
              <a:gdLst>
                <a:gd name="T0" fmla="*/ 348 w 348"/>
                <a:gd name="T1" fmla="*/ 515 h 515"/>
                <a:gd name="T2" fmla="*/ 348 w 348"/>
                <a:gd name="T3" fmla="*/ 0 h 515"/>
                <a:gd name="T4" fmla="*/ 0 w 348"/>
                <a:gd name="T5" fmla="*/ 125 h 515"/>
                <a:gd name="T6" fmla="*/ 0 w 348"/>
                <a:gd name="T7" fmla="*/ 515 h 515"/>
                <a:gd name="T8" fmla="*/ 348 w 348"/>
                <a:gd name="T9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515">
                  <a:moveTo>
                    <a:pt x="348" y="515"/>
                  </a:moveTo>
                  <a:lnTo>
                    <a:pt x="348" y="0"/>
                  </a:lnTo>
                  <a:lnTo>
                    <a:pt x="0" y="125"/>
                  </a:lnTo>
                  <a:lnTo>
                    <a:pt x="0" y="515"/>
                  </a:lnTo>
                  <a:lnTo>
                    <a:pt x="348" y="515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9" name="Rectangle 183"/>
            <p:cNvSpPr>
              <a:spLocks noChangeArrowheads="1"/>
            </p:cNvSpPr>
            <p:nvPr/>
          </p:nvSpPr>
          <p:spPr bwMode="auto">
            <a:xfrm>
              <a:off x="1852613" y="5368925"/>
              <a:ext cx="1562100" cy="666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0" name="Rectangle 184"/>
            <p:cNvSpPr>
              <a:spLocks noChangeArrowheads="1"/>
            </p:cNvSpPr>
            <p:nvPr/>
          </p:nvSpPr>
          <p:spPr bwMode="auto">
            <a:xfrm>
              <a:off x="1852613" y="5500688"/>
              <a:ext cx="1562100" cy="666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1" name="Rectangle 185"/>
            <p:cNvSpPr>
              <a:spLocks noChangeArrowheads="1"/>
            </p:cNvSpPr>
            <p:nvPr/>
          </p:nvSpPr>
          <p:spPr bwMode="auto">
            <a:xfrm>
              <a:off x="1852613" y="5632450"/>
              <a:ext cx="1562100" cy="666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2" name="Rectangle 186"/>
            <p:cNvSpPr>
              <a:spLocks noChangeArrowheads="1"/>
            </p:cNvSpPr>
            <p:nvPr/>
          </p:nvSpPr>
          <p:spPr bwMode="auto">
            <a:xfrm>
              <a:off x="1852613" y="5764213"/>
              <a:ext cx="1562100" cy="66675"/>
            </a:xfrm>
            <a:prstGeom prst="rect">
              <a:avLst/>
            </a:pr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3" name="Rectangle 187"/>
            <p:cNvSpPr>
              <a:spLocks noChangeArrowheads="1"/>
            </p:cNvSpPr>
            <p:nvPr/>
          </p:nvSpPr>
          <p:spPr bwMode="auto">
            <a:xfrm>
              <a:off x="2968626" y="4605338"/>
              <a:ext cx="315913" cy="66675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4" name="Rectangle 188"/>
            <p:cNvSpPr>
              <a:spLocks noChangeArrowheads="1"/>
            </p:cNvSpPr>
            <p:nvPr/>
          </p:nvSpPr>
          <p:spPr bwMode="auto">
            <a:xfrm>
              <a:off x="2968626" y="4710113"/>
              <a:ext cx="315913" cy="53975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5" name="Rectangle 189"/>
            <p:cNvSpPr>
              <a:spLocks noChangeArrowheads="1"/>
            </p:cNvSpPr>
            <p:nvPr/>
          </p:nvSpPr>
          <p:spPr bwMode="auto">
            <a:xfrm>
              <a:off x="2495551" y="4789488"/>
              <a:ext cx="119063" cy="92075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186" name="Freeform 190"/>
          <p:cNvSpPr>
            <a:spLocks/>
          </p:cNvSpPr>
          <p:nvPr/>
        </p:nvSpPr>
        <p:spPr bwMode="auto">
          <a:xfrm>
            <a:off x="615864" y="5829011"/>
            <a:ext cx="5781675" cy="619125"/>
          </a:xfrm>
          <a:custGeom>
            <a:avLst/>
            <a:gdLst>
              <a:gd name="T0" fmla="*/ 440 w 440"/>
              <a:gd name="T1" fmla="*/ 24 h 47"/>
              <a:gd name="T2" fmla="*/ 416 w 440"/>
              <a:gd name="T3" fmla="*/ 47 h 47"/>
              <a:gd name="T4" fmla="*/ 23 w 440"/>
              <a:gd name="T5" fmla="*/ 47 h 47"/>
              <a:gd name="T6" fmla="*/ 0 w 440"/>
              <a:gd name="T7" fmla="*/ 24 h 47"/>
              <a:gd name="T8" fmla="*/ 0 w 440"/>
              <a:gd name="T9" fmla="*/ 24 h 47"/>
              <a:gd name="T10" fmla="*/ 23 w 440"/>
              <a:gd name="T11" fmla="*/ 0 h 47"/>
              <a:gd name="T12" fmla="*/ 416 w 440"/>
              <a:gd name="T13" fmla="*/ 0 h 47"/>
              <a:gd name="T14" fmla="*/ 440 w 440"/>
              <a:gd name="T15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0" h="47">
                <a:moveTo>
                  <a:pt x="440" y="24"/>
                </a:moveTo>
                <a:cubicBezTo>
                  <a:pt x="440" y="37"/>
                  <a:pt x="429" y="47"/>
                  <a:pt x="416" y="47"/>
                </a:cubicBezTo>
                <a:cubicBezTo>
                  <a:pt x="23" y="47"/>
                  <a:pt x="23" y="47"/>
                  <a:pt x="23" y="47"/>
                </a:cubicBezTo>
                <a:cubicBezTo>
                  <a:pt x="10" y="47"/>
                  <a:pt x="0" y="37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0"/>
                  <a:pt x="10" y="0"/>
                  <a:pt x="23" y="0"/>
                </a:cubicBezTo>
                <a:cubicBezTo>
                  <a:pt x="416" y="0"/>
                  <a:pt x="416" y="0"/>
                  <a:pt x="416" y="0"/>
                </a:cubicBezTo>
                <a:cubicBezTo>
                  <a:pt x="429" y="0"/>
                  <a:pt x="440" y="10"/>
                  <a:pt x="440" y="24"/>
                </a:cubicBezTo>
                <a:close/>
              </a:path>
            </a:pathLst>
          </a:custGeom>
          <a:solidFill>
            <a:srgbClr val="1D5A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87" name="组合 186"/>
          <p:cNvGrpSpPr/>
          <p:nvPr/>
        </p:nvGrpSpPr>
        <p:grpSpPr>
          <a:xfrm>
            <a:off x="3335252" y="4866986"/>
            <a:ext cx="2273300" cy="962025"/>
            <a:chOff x="4216401" y="4908550"/>
            <a:chExt cx="2273300" cy="962025"/>
          </a:xfrm>
        </p:grpSpPr>
        <p:sp>
          <p:nvSpPr>
            <p:cNvPr id="188" name="Freeform 192"/>
            <p:cNvSpPr>
              <a:spLocks/>
            </p:cNvSpPr>
            <p:nvPr/>
          </p:nvSpPr>
          <p:spPr bwMode="auto">
            <a:xfrm>
              <a:off x="6083301" y="5368925"/>
              <a:ext cx="381000" cy="382588"/>
            </a:xfrm>
            <a:custGeom>
              <a:avLst/>
              <a:gdLst>
                <a:gd name="T0" fmla="*/ 25 w 29"/>
                <a:gd name="T1" fmla="*/ 10 h 29"/>
                <a:gd name="T2" fmla="*/ 18 w 29"/>
                <a:gd name="T3" fmla="*/ 9 h 29"/>
                <a:gd name="T4" fmla="*/ 7 w 29"/>
                <a:gd name="T5" fmla="*/ 12 h 29"/>
                <a:gd name="T6" fmla="*/ 3 w 29"/>
                <a:gd name="T7" fmla="*/ 17 h 29"/>
                <a:gd name="T8" fmla="*/ 5 w 29"/>
                <a:gd name="T9" fmla="*/ 22 h 29"/>
                <a:gd name="T10" fmla="*/ 14 w 29"/>
                <a:gd name="T11" fmla="*/ 25 h 29"/>
                <a:gd name="T12" fmla="*/ 20 w 29"/>
                <a:gd name="T13" fmla="*/ 25 h 29"/>
                <a:gd name="T14" fmla="*/ 23 w 29"/>
                <a:gd name="T15" fmla="*/ 19 h 29"/>
                <a:gd name="T16" fmla="*/ 25 w 29"/>
                <a:gd name="T17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25" y="10"/>
                  </a:moveTo>
                  <a:cubicBezTo>
                    <a:pt x="24" y="8"/>
                    <a:pt x="19" y="7"/>
                    <a:pt x="18" y="9"/>
                  </a:cubicBezTo>
                  <a:cubicBezTo>
                    <a:pt x="15" y="0"/>
                    <a:pt x="3" y="5"/>
                    <a:pt x="7" y="12"/>
                  </a:cubicBezTo>
                  <a:cubicBezTo>
                    <a:pt x="5" y="11"/>
                    <a:pt x="1" y="14"/>
                    <a:pt x="3" y="17"/>
                  </a:cubicBezTo>
                  <a:cubicBezTo>
                    <a:pt x="0" y="19"/>
                    <a:pt x="3" y="22"/>
                    <a:pt x="5" y="22"/>
                  </a:cubicBezTo>
                  <a:cubicBezTo>
                    <a:pt x="4" y="26"/>
                    <a:pt x="11" y="29"/>
                    <a:pt x="14" y="25"/>
                  </a:cubicBezTo>
                  <a:cubicBezTo>
                    <a:pt x="16" y="26"/>
                    <a:pt x="18" y="27"/>
                    <a:pt x="20" y="25"/>
                  </a:cubicBezTo>
                  <a:cubicBezTo>
                    <a:pt x="23" y="23"/>
                    <a:pt x="23" y="19"/>
                    <a:pt x="23" y="19"/>
                  </a:cubicBezTo>
                  <a:cubicBezTo>
                    <a:pt x="23" y="19"/>
                    <a:pt x="29" y="15"/>
                    <a:pt x="25" y="10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9" name="Freeform 193"/>
            <p:cNvSpPr>
              <a:spLocks/>
            </p:cNvSpPr>
            <p:nvPr/>
          </p:nvSpPr>
          <p:spPr bwMode="auto">
            <a:xfrm>
              <a:off x="6175376" y="4973638"/>
              <a:ext cx="314325" cy="303213"/>
            </a:xfrm>
            <a:custGeom>
              <a:avLst/>
              <a:gdLst>
                <a:gd name="T0" fmla="*/ 19 w 24"/>
                <a:gd name="T1" fmla="*/ 19 h 23"/>
                <a:gd name="T2" fmla="*/ 18 w 24"/>
                <a:gd name="T3" fmla="*/ 13 h 23"/>
                <a:gd name="T4" fmla="*/ 13 w 24"/>
                <a:gd name="T5" fmla="*/ 5 h 23"/>
                <a:gd name="T6" fmla="*/ 8 w 24"/>
                <a:gd name="T7" fmla="*/ 3 h 23"/>
                <a:gd name="T8" fmla="*/ 4 w 24"/>
                <a:gd name="T9" fmla="*/ 6 h 23"/>
                <a:gd name="T10" fmla="*/ 4 w 24"/>
                <a:gd name="T11" fmla="*/ 14 h 23"/>
                <a:gd name="T12" fmla="*/ 6 w 24"/>
                <a:gd name="T13" fmla="*/ 19 h 23"/>
                <a:gd name="T14" fmla="*/ 12 w 24"/>
                <a:gd name="T15" fmla="*/ 19 h 23"/>
                <a:gd name="T16" fmla="*/ 19 w 24"/>
                <a:gd name="T17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3">
                  <a:moveTo>
                    <a:pt x="19" y="19"/>
                  </a:moveTo>
                  <a:cubicBezTo>
                    <a:pt x="20" y="17"/>
                    <a:pt x="20" y="13"/>
                    <a:pt x="18" y="13"/>
                  </a:cubicBezTo>
                  <a:cubicBezTo>
                    <a:pt x="24" y="8"/>
                    <a:pt x="17" y="0"/>
                    <a:pt x="13" y="5"/>
                  </a:cubicBezTo>
                  <a:cubicBezTo>
                    <a:pt x="13" y="3"/>
                    <a:pt x="9" y="2"/>
                    <a:pt x="8" y="3"/>
                  </a:cubicBezTo>
                  <a:cubicBezTo>
                    <a:pt x="5" y="2"/>
                    <a:pt x="4" y="5"/>
                    <a:pt x="4" y="6"/>
                  </a:cubicBezTo>
                  <a:cubicBezTo>
                    <a:pt x="1" y="7"/>
                    <a:pt x="0" y="13"/>
                    <a:pt x="4" y="14"/>
                  </a:cubicBezTo>
                  <a:cubicBezTo>
                    <a:pt x="4" y="16"/>
                    <a:pt x="4" y="18"/>
                    <a:pt x="6" y="19"/>
                  </a:cubicBezTo>
                  <a:cubicBezTo>
                    <a:pt x="9" y="21"/>
                    <a:pt x="12" y="19"/>
                    <a:pt x="12" y="19"/>
                  </a:cubicBezTo>
                  <a:cubicBezTo>
                    <a:pt x="12" y="19"/>
                    <a:pt x="16" y="23"/>
                    <a:pt x="19" y="19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0" name="Rectangle 194"/>
            <p:cNvSpPr>
              <a:spLocks noChangeArrowheads="1"/>
            </p:cNvSpPr>
            <p:nvPr/>
          </p:nvSpPr>
          <p:spPr bwMode="auto">
            <a:xfrm>
              <a:off x="4781551" y="5553075"/>
              <a:ext cx="14288" cy="39688"/>
            </a:xfrm>
            <a:prstGeom prst="rect">
              <a:avLst/>
            </a:prstGeom>
            <a:solidFill>
              <a:srgbClr val="0D1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1" name="Rectangle 195"/>
            <p:cNvSpPr>
              <a:spLocks noChangeArrowheads="1"/>
            </p:cNvSpPr>
            <p:nvPr/>
          </p:nvSpPr>
          <p:spPr bwMode="auto">
            <a:xfrm>
              <a:off x="4781551" y="5711825"/>
              <a:ext cx="14288" cy="52388"/>
            </a:xfrm>
            <a:prstGeom prst="rect">
              <a:avLst/>
            </a:prstGeom>
            <a:solidFill>
              <a:srgbClr val="0D1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2" name="Freeform 196"/>
            <p:cNvSpPr>
              <a:spLocks/>
            </p:cNvSpPr>
            <p:nvPr/>
          </p:nvSpPr>
          <p:spPr bwMode="auto">
            <a:xfrm>
              <a:off x="6069013" y="5711825"/>
              <a:ext cx="39688" cy="39688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2 w 3"/>
                <a:gd name="T7" fmla="*/ 3 h 3"/>
                <a:gd name="T8" fmla="*/ 3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C4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3" name="Oval 197"/>
            <p:cNvSpPr>
              <a:spLocks noChangeArrowheads="1"/>
            </p:cNvSpPr>
            <p:nvPr/>
          </p:nvSpPr>
          <p:spPr bwMode="auto">
            <a:xfrm>
              <a:off x="5675313" y="5632450"/>
              <a:ext cx="249238" cy="238125"/>
            </a:xfrm>
            <a:prstGeom prst="ellipse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4" name="Freeform 198"/>
            <p:cNvSpPr>
              <a:spLocks/>
            </p:cNvSpPr>
            <p:nvPr/>
          </p:nvSpPr>
          <p:spPr bwMode="auto">
            <a:xfrm>
              <a:off x="4268788" y="5105400"/>
              <a:ext cx="460375" cy="461963"/>
            </a:xfrm>
            <a:custGeom>
              <a:avLst/>
              <a:gdLst>
                <a:gd name="T0" fmla="*/ 290 w 290"/>
                <a:gd name="T1" fmla="*/ 291 h 291"/>
                <a:gd name="T2" fmla="*/ 0 w 290"/>
                <a:gd name="T3" fmla="*/ 291 h 291"/>
                <a:gd name="T4" fmla="*/ 0 w 290"/>
                <a:gd name="T5" fmla="*/ 158 h 291"/>
                <a:gd name="T6" fmla="*/ 92 w 290"/>
                <a:gd name="T7" fmla="*/ 0 h 291"/>
                <a:gd name="T8" fmla="*/ 290 w 290"/>
                <a:gd name="T9" fmla="*/ 0 h 291"/>
                <a:gd name="T10" fmla="*/ 290 w 290"/>
                <a:gd name="T11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0" h="291">
                  <a:moveTo>
                    <a:pt x="290" y="291"/>
                  </a:moveTo>
                  <a:lnTo>
                    <a:pt x="0" y="291"/>
                  </a:lnTo>
                  <a:lnTo>
                    <a:pt x="0" y="158"/>
                  </a:lnTo>
                  <a:lnTo>
                    <a:pt x="92" y="0"/>
                  </a:lnTo>
                  <a:lnTo>
                    <a:pt x="290" y="0"/>
                  </a:lnTo>
                  <a:lnTo>
                    <a:pt x="290" y="291"/>
                  </a:ln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5" name="Oval 199"/>
            <p:cNvSpPr>
              <a:spLocks noChangeArrowheads="1"/>
            </p:cNvSpPr>
            <p:nvPr/>
          </p:nvSpPr>
          <p:spPr bwMode="auto">
            <a:xfrm>
              <a:off x="4375151" y="5632450"/>
              <a:ext cx="236538" cy="238125"/>
            </a:xfrm>
            <a:prstGeom prst="ellipse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6" name="Oval 200"/>
            <p:cNvSpPr>
              <a:spLocks noChangeArrowheads="1"/>
            </p:cNvSpPr>
            <p:nvPr/>
          </p:nvSpPr>
          <p:spPr bwMode="auto">
            <a:xfrm>
              <a:off x="4440238" y="5699125"/>
              <a:ext cx="119063" cy="117475"/>
            </a:xfrm>
            <a:prstGeom prst="ellipse">
              <a:avLst/>
            </a:prstGeom>
            <a:solidFill>
              <a:srgbClr val="0C4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7" name="Oval 201"/>
            <p:cNvSpPr>
              <a:spLocks noChangeArrowheads="1"/>
            </p:cNvSpPr>
            <p:nvPr/>
          </p:nvSpPr>
          <p:spPr bwMode="auto">
            <a:xfrm>
              <a:off x="5741988" y="5699125"/>
              <a:ext cx="117475" cy="117475"/>
            </a:xfrm>
            <a:prstGeom prst="ellipse">
              <a:avLst/>
            </a:prstGeom>
            <a:solidFill>
              <a:srgbClr val="0C4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8" name="Freeform 202"/>
            <p:cNvSpPr>
              <a:spLocks noEditPoints="1"/>
            </p:cNvSpPr>
            <p:nvPr/>
          </p:nvSpPr>
          <p:spPr bwMode="auto">
            <a:xfrm>
              <a:off x="4216401" y="5013325"/>
              <a:ext cx="565150" cy="750888"/>
            </a:xfrm>
            <a:custGeom>
              <a:avLst/>
              <a:gdLst>
                <a:gd name="T0" fmla="*/ 43 w 43"/>
                <a:gd name="T1" fmla="*/ 7 h 57"/>
                <a:gd name="T2" fmla="*/ 40 w 43"/>
                <a:gd name="T3" fmla="*/ 4 h 57"/>
                <a:gd name="T4" fmla="*/ 39 w 43"/>
                <a:gd name="T5" fmla="*/ 4 h 57"/>
                <a:gd name="T6" fmla="*/ 39 w 43"/>
                <a:gd name="T7" fmla="*/ 2 h 57"/>
                <a:gd name="T8" fmla="*/ 37 w 43"/>
                <a:gd name="T9" fmla="*/ 0 h 57"/>
                <a:gd name="T10" fmla="*/ 35 w 43"/>
                <a:gd name="T11" fmla="*/ 2 h 57"/>
                <a:gd name="T12" fmla="*/ 35 w 43"/>
                <a:gd name="T13" fmla="*/ 4 h 57"/>
                <a:gd name="T14" fmla="*/ 17 w 43"/>
                <a:gd name="T15" fmla="*/ 4 h 57"/>
                <a:gd name="T16" fmla="*/ 13 w 43"/>
                <a:gd name="T17" fmla="*/ 6 h 57"/>
                <a:gd name="T18" fmla="*/ 1 w 43"/>
                <a:gd name="T19" fmla="*/ 27 h 57"/>
                <a:gd name="T20" fmla="*/ 0 w 43"/>
                <a:gd name="T21" fmla="*/ 32 h 57"/>
                <a:gd name="T22" fmla="*/ 0 w 43"/>
                <a:gd name="T23" fmla="*/ 54 h 57"/>
                <a:gd name="T24" fmla="*/ 2 w 43"/>
                <a:gd name="T25" fmla="*/ 57 h 57"/>
                <a:gd name="T26" fmla="*/ 10 w 43"/>
                <a:gd name="T27" fmla="*/ 57 h 57"/>
                <a:gd name="T28" fmla="*/ 10 w 43"/>
                <a:gd name="T29" fmla="*/ 56 h 57"/>
                <a:gd name="T30" fmla="*/ 21 w 43"/>
                <a:gd name="T31" fmla="*/ 45 h 57"/>
                <a:gd name="T32" fmla="*/ 32 w 43"/>
                <a:gd name="T33" fmla="*/ 56 h 57"/>
                <a:gd name="T34" fmla="*/ 32 w 43"/>
                <a:gd name="T35" fmla="*/ 57 h 57"/>
                <a:gd name="T36" fmla="*/ 36 w 43"/>
                <a:gd name="T37" fmla="*/ 57 h 57"/>
                <a:gd name="T38" fmla="*/ 40 w 43"/>
                <a:gd name="T39" fmla="*/ 57 h 57"/>
                <a:gd name="T40" fmla="*/ 43 w 43"/>
                <a:gd name="T41" fmla="*/ 57 h 57"/>
                <a:gd name="T42" fmla="*/ 43 w 43"/>
                <a:gd name="T43" fmla="*/ 41 h 57"/>
                <a:gd name="T44" fmla="*/ 43 w 43"/>
                <a:gd name="T45" fmla="*/ 7 h 57"/>
                <a:gd name="T46" fmla="*/ 35 w 43"/>
                <a:gd name="T47" fmla="*/ 31 h 57"/>
                <a:gd name="T48" fmla="*/ 33 w 43"/>
                <a:gd name="T49" fmla="*/ 33 h 57"/>
                <a:gd name="T50" fmla="*/ 9 w 43"/>
                <a:gd name="T51" fmla="*/ 39 h 57"/>
                <a:gd name="T52" fmla="*/ 7 w 43"/>
                <a:gd name="T53" fmla="*/ 38 h 57"/>
                <a:gd name="T54" fmla="*/ 7 w 43"/>
                <a:gd name="T55" fmla="*/ 25 h 57"/>
                <a:gd name="T56" fmla="*/ 8 w 43"/>
                <a:gd name="T57" fmla="*/ 23 h 57"/>
                <a:gd name="T58" fmla="*/ 15 w 43"/>
                <a:gd name="T59" fmla="*/ 11 h 57"/>
                <a:gd name="T60" fmla="*/ 17 w 43"/>
                <a:gd name="T61" fmla="*/ 10 h 57"/>
                <a:gd name="T62" fmla="*/ 33 w 43"/>
                <a:gd name="T63" fmla="*/ 10 h 57"/>
                <a:gd name="T64" fmla="*/ 35 w 43"/>
                <a:gd name="T65" fmla="*/ 11 h 57"/>
                <a:gd name="T66" fmla="*/ 35 w 43"/>
                <a:gd name="T67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" h="57">
                  <a:moveTo>
                    <a:pt x="43" y="7"/>
                  </a:moveTo>
                  <a:cubicBezTo>
                    <a:pt x="43" y="5"/>
                    <a:pt x="41" y="4"/>
                    <a:pt x="40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1"/>
                    <a:pt x="38" y="0"/>
                    <a:pt x="37" y="0"/>
                  </a:cubicBezTo>
                  <a:cubicBezTo>
                    <a:pt x="36" y="0"/>
                    <a:pt x="35" y="1"/>
                    <a:pt x="35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5" y="4"/>
                    <a:pt x="14" y="5"/>
                    <a:pt x="13" y="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31"/>
                    <a:pt x="0" y="3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1" y="57"/>
                    <a:pt x="2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0"/>
                    <a:pt x="15" y="45"/>
                    <a:pt x="21" y="45"/>
                  </a:cubicBezTo>
                  <a:cubicBezTo>
                    <a:pt x="27" y="45"/>
                    <a:pt x="32" y="50"/>
                    <a:pt x="32" y="56"/>
                  </a:cubicBezTo>
                  <a:cubicBezTo>
                    <a:pt x="32" y="56"/>
                    <a:pt x="32" y="56"/>
                    <a:pt x="32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43" y="7"/>
                  </a:lnTo>
                  <a:close/>
                  <a:moveTo>
                    <a:pt x="35" y="31"/>
                  </a:moveTo>
                  <a:cubicBezTo>
                    <a:pt x="35" y="32"/>
                    <a:pt x="34" y="33"/>
                    <a:pt x="33" y="33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9"/>
                    <a:pt x="7" y="38"/>
                    <a:pt x="7" y="3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8" y="23"/>
                    <a:pt x="8" y="23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6" y="10"/>
                    <a:pt x="17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5" y="11"/>
                    <a:pt x="35" y="11"/>
                  </a:cubicBezTo>
                  <a:lnTo>
                    <a:pt x="35" y="31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9" name="Freeform 203"/>
            <p:cNvSpPr>
              <a:spLocks/>
            </p:cNvSpPr>
            <p:nvPr/>
          </p:nvSpPr>
          <p:spPr bwMode="auto">
            <a:xfrm>
              <a:off x="4795838" y="5553075"/>
              <a:ext cx="1273175" cy="211138"/>
            </a:xfrm>
            <a:custGeom>
              <a:avLst/>
              <a:gdLst>
                <a:gd name="T0" fmla="*/ 97 w 97"/>
                <a:gd name="T1" fmla="*/ 1 h 16"/>
                <a:gd name="T2" fmla="*/ 97 w 97"/>
                <a:gd name="T3" fmla="*/ 0 h 16"/>
                <a:gd name="T4" fmla="*/ 0 w 97"/>
                <a:gd name="T5" fmla="*/ 0 h 16"/>
                <a:gd name="T6" fmla="*/ 0 w 97"/>
                <a:gd name="T7" fmla="*/ 16 h 16"/>
                <a:gd name="T8" fmla="*/ 65 w 97"/>
                <a:gd name="T9" fmla="*/ 16 h 16"/>
                <a:gd name="T10" fmla="*/ 65 w 97"/>
                <a:gd name="T11" fmla="*/ 15 h 16"/>
                <a:gd name="T12" fmla="*/ 76 w 97"/>
                <a:gd name="T13" fmla="*/ 4 h 16"/>
                <a:gd name="T14" fmla="*/ 87 w 97"/>
                <a:gd name="T15" fmla="*/ 15 h 16"/>
                <a:gd name="T16" fmla="*/ 87 w 97"/>
                <a:gd name="T17" fmla="*/ 16 h 16"/>
                <a:gd name="T18" fmla="*/ 97 w 97"/>
                <a:gd name="T19" fmla="*/ 16 h 16"/>
                <a:gd name="T20" fmla="*/ 97 w 97"/>
                <a:gd name="T21" fmla="*/ 15 h 16"/>
                <a:gd name="T22" fmla="*/ 97 w 97"/>
                <a:gd name="T23" fmla="*/ 12 h 16"/>
                <a:gd name="T24" fmla="*/ 97 w 97"/>
                <a:gd name="T2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6">
                  <a:moveTo>
                    <a:pt x="97" y="1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9"/>
                    <a:pt x="70" y="4"/>
                    <a:pt x="76" y="4"/>
                  </a:cubicBezTo>
                  <a:cubicBezTo>
                    <a:pt x="82" y="4"/>
                    <a:pt x="87" y="9"/>
                    <a:pt x="87" y="15"/>
                  </a:cubicBezTo>
                  <a:cubicBezTo>
                    <a:pt x="87" y="15"/>
                    <a:pt x="87" y="15"/>
                    <a:pt x="87" y="16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2"/>
                    <a:pt x="97" y="12"/>
                    <a:pt x="97" y="12"/>
                  </a:cubicBezTo>
                  <a:lnTo>
                    <a:pt x="97" y="1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0" name="Freeform 204"/>
            <p:cNvSpPr>
              <a:spLocks/>
            </p:cNvSpPr>
            <p:nvPr/>
          </p:nvSpPr>
          <p:spPr bwMode="auto">
            <a:xfrm>
              <a:off x="4821238" y="4908550"/>
              <a:ext cx="1339850" cy="644525"/>
            </a:xfrm>
            <a:custGeom>
              <a:avLst/>
              <a:gdLst>
                <a:gd name="T0" fmla="*/ 102 w 102"/>
                <a:gd name="T1" fmla="*/ 21 h 49"/>
                <a:gd name="T2" fmla="*/ 81 w 102"/>
                <a:gd name="T3" fmla="*/ 0 h 49"/>
                <a:gd name="T4" fmla="*/ 21 w 102"/>
                <a:gd name="T5" fmla="*/ 0 h 49"/>
                <a:gd name="T6" fmla="*/ 0 w 102"/>
                <a:gd name="T7" fmla="*/ 21 h 49"/>
                <a:gd name="T8" fmla="*/ 0 w 102"/>
                <a:gd name="T9" fmla="*/ 28 h 49"/>
                <a:gd name="T10" fmla="*/ 21 w 102"/>
                <a:gd name="T11" fmla="*/ 49 h 49"/>
                <a:gd name="T12" fmla="*/ 81 w 102"/>
                <a:gd name="T13" fmla="*/ 49 h 49"/>
                <a:gd name="T14" fmla="*/ 102 w 102"/>
                <a:gd name="T15" fmla="*/ 28 h 49"/>
                <a:gd name="T16" fmla="*/ 102 w 102"/>
                <a:gd name="T17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49">
                  <a:moveTo>
                    <a:pt x="102" y="21"/>
                  </a:moveTo>
                  <a:cubicBezTo>
                    <a:pt x="102" y="10"/>
                    <a:pt x="93" y="0"/>
                    <a:pt x="8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0"/>
                    <a:pt x="9" y="49"/>
                    <a:pt x="21" y="49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93" y="49"/>
                    <a:pt x="102" y="40"/>
                    <a:pt x="102" y="28"/>
                  </a:cubicBezTo>
                  <a:lnTo>
                    <a:pt x="102" y="21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1" name="Rectangle 206"/>
            <p:cNvSpPr>
              <a:spLocks noChangeArrowheads="1"/>
            </p:cNvSpPr>
            <p:nvPr/>
          </p:nvSpPr>
          <p:spPr bwMode="auto">
            <a:xfrm>
              <a:off x="5846763" y="4908550"/>
              <a:ext cx="39688" cy="644525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2" name="Rectangle 207"/>
            <p:cNvSpPr>
              <a:spLocks noChangeArrowheads="1"/>
            </p:cNvSpPr>
            <p:nvPr/>
          </p:nvSpPr>
          <p:spPr bwMode="auto">
            <a:xfrm>
              <a:off x="5097463" y="4908550"/>
              <a:ext cx="25400" cy="644525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3" name="Freeform 208"/>
            <p:cNvSpPr>
              <a:spLocks/>
            </p:cNvSpPr>
            <p:nvPr/>
          </p:nvSpPr>
          <p:spPr bwMode="auto">
            <a:xfrm>
              <a:off x="5386388" y="5053013"/>
              <a:ext cx="209550" cy="330200"/>
            </a:xfrm>
            <a:custGeom>
              <a:avLst/>
              <a:gdLst>
                <a:gd name="T0" fmla="*/ 16 w 16"/>
                <a:gd name="T1" fmla="*/ 16 h 25"/>
                <a:gd name="T2" fmla="*/ 8 w 16"/>
                <a:gd name="T3" fmla="*/ 25 h 25"/>
                <a:gd name="T4" fmla="*/ 0 w 16"/>
                <a:gd name="T5" fmla="*/ 16 h 25"/>
                <a:gd name="T6" fmla="*/ 8 w 16"/>
                <a:gd name="T7" fmla="*/ 0 h 25"/>
                <a:gd name="T8" fmla="*/ 16 w 16"/>
                <a:gd name="T9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5">
                  <a:moveTo>
                    <a:pt x="16" y="16"/>
                  </a:moveTo>
                  <a:cubicBezTo>
                    <a:pt x="16" y="21"/>
                    <a:pt x="12" y="25"/>
                    <a:pt x="8" y="25"/>
                  </a:cubicBezTo>
                  <a:cubicBezTo>
                    <a:pt x="4" y="25"/>
                    <a:pt x="0" y="21"/>
                    <a:pt x="0" y="16"/>
                  </a:cubicBezTo>
                  <a:cubicBezTo>
                    <a:pt x="0" y="11"/>
                    <a:pt x="8" y="0"/>
                    <a:pt x="8" y="0"/>
                  </a:cubicBezTo>
                  <a:cubicBezTo>
                    <a:pt x="8" y="0"/>
                    <a:pt x="16" y="11"/>
                    <a:pt x="16" y="16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04" name="MH_Others_1"/>
          <p:cNvSpPr txBox="1"/>
          <p:nvPr>
            <p:custDataLst>
              <p:tags r:id="rId1"/>
            </p:custDataLst>
          </p:nvPr>
        </p:nvSpPr>
        <p:spPr>
          <a:xfrm>
            <a:off x="904489" y="1797072"/>
            <a:ext cx="2461545" cy="52322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dist">
              <a:defRPr/>
            </a:pPr>
            <a:r>
              <a:rPr lang="en-US" altLang="zh-CN" sz="3600" spc="400" dirty="0">
                <a:solidFill>
                  <a:srgbClr val="283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600" spc="400" dirty="0">
              <a:solidFill>
                <a:srgbClr val="2835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" name="文本框 204"/>
          <p:cNvSpPr txBox="1"/>
          <p:nvPr/>
        </p:nvSpPr>
        <p:spPr>
          <a:xfrm>
            <a:off x="805530" y="537978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 smtClean="0">
                <a:solidFill>
                  <a:srgbClr val="1D5A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8000" b="1" dirty="0">
              <a:solidFill>
                <a:srgbClr val="1D5A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" name="MH_Number_1"/>
          <p:cNvSpPr/>
          <p:nvPr>
            <p:custDataLst>
              <p:tags r:id="rId2"/>
            </p:custDataLst>
          </p:nvPr>
        </p:nvSpPr>
        <p:spPr>
          <a:xfrm>
            <a:off x="6490195" y="1911677"/>
            <a:ext cx="498951" cy="498614"/>
          </a:xfrm>
          <a:prstGeom prst="rect">
            <a:avLst/>
          </a:prstGeom>
          <a:solidFill>
            <a:srgbClr val="09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7" name="MH_Entry_1"/>
          <p:cNvSpPr/>
          <p:nvPr>
            <p:custDataLst>
              <p:tags r:id="rId3"/>
            </p:custDataLst>
          </p:nvPr>
        </p:nvSpPr>
        <p:spPr>
          <a:xfrm>
            <a:off x="7160745" y="1911677"/>
            <a:ext cx="4027591" cy="498614"/>
          </a:xfrm>
          <a:prstGeom prst="rect">
            <a:avLst/>
          </a:prstGeom>
          <a:solidFill>
            <a:srgbClr val="09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208" name="MH_Entry_2"/>
          <p:cNvSpPr/>
          <p:nvPr>
            <p:custDataLst>
              <p:tags r:id="rId4"/>
            </p:custDataLst>
          </p:nvPr>
        </p:nvSpPr>
        <p:spPr>
          <a:xfrm>
            <a:off x="7160745" y="2741278"/>
            <a:ext cx="4027591" cy="498614"/>
          </a:xfrm>
          <a:prstGeom prst="rect">
            <a:avLst/>
          </a:pr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209" name="MH_Number_2"/>
          <p:cNvSpPr/>
          <p:nvPr>
            <p:custDataLst>
              <p:tags r:id="rId5"/>
            </p:custDataLst>
          </p:nvPr>
        </p:nvSpPr>
        <p:spPr>
          <a:xfrm>
            <a:off x="6490195" y="2741278"/>
            <a:ext cx="498951" cy="498614"/>
          </a:xfrm>
          <a:prstGeom prst="rect">
            <a:avLst/>
          </a:pr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0" name="MH_Number_1"/>
          <p:cNvSpPr/>
          <p:nvPr>
            <p:custDataLst>
              <p:tags r:id="rId6"/>
            </p:custDataLst>
          </p:nvPr>
        </p:nvSpPr>
        <p:spPr>
          <a:xfrm>
            <a:off x="6490195" y="3570879"/>
            <a:ext cx="498951" cy="498614"/>
          </a:xfrm>
          <a:prstGeom prst="rect">
            <a:avLst/>
          </a:prstGeom>
          <a:solidFill>
            <a:srgbClr val="594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1" name="MH_Entry_1"/>
          <p:cNvSpPr/>
          <p:nvPr>
            <p:custDataLst>
              <p:tags r:id="rId7"/>
            </p:custDataLst>
          </p:nvPr>
        </p:nvSpPr>
        <p:spPr>
          <a:xfrm>
            <a:off x="7160745" y="3570879"/>
            <a:ext cx="4027591" cy="498614"/>
          </a:xfrm>
          <a:prstGeom prst="rect">
            <a:avLst/>
          </a:prstGeom>
          <a:solidFill>
            <a:srgbClr val="594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212" name="MH_Entry_2"/>
          <p:cNvSpPr/>
          <p:nvPr>
            <p:custDataLst>
              <p:tags r:id="rId8"/>
            </p:custDataLst>
          </p:nvPr>
        </p:nvSpPr>
        <p:spPr>
          <a:xfrm>
            <a:off x="7160745" y="4400480"/>
            <a:ext cx="4027591" cy="498614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213" name="MH_Number_2"/>
          <p:cNvSpPr/>
          <p:nvPr>
            <p:custDataLst>
              <p:tags r:id="rId9"/>
            </p:custDataLst>
          </p:nvPr>
        </p:nvSpPr>
        <p:spPr>
          <a:xfrm>
            <a:off x="6490195" y="4400480"/>
            <a:ext cx="498951" cy="498614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正五边形 5"/>
          <p:cNvSpPr>
            <a:spLocks noChangeArrowheads="1"/>
          </p:cNvSpPr>
          <p:nvPr/>
        </p:nvSpPr>
        <p:spPr bwMode="auto">
          <a:xfrm>
            <a:off x="2995613" y="1359345"/>
            <a:ext cx="831850" cy="790575"/>
          </a:xfrm>
          <a:prstGeom prst="pentagon">
            <a:avLst/>
          </a:prstGeom>
          <a:noFill/>
          <a:ln w="25400">
            <a:solidFill>
              <a:srgbClr val="1165A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052" name="Freeform 72"/>
          <p:cNvSpPr>
            <a:spLocks noEditPoints="1" noChangeArrowheads="1"/>
          </p:cNvSpPr>
          <p:nvPr/>
        </p:nvSpPr>
        <p:spPr bwMode="auto">
          <a:xfrm>
            <a:off x="3192464" y="1554608"/>
            <a:ext cx="484187" cy="485775"/>
          </a:xfrm>
          <a:custGeom>
            <a:avLst/>
            <a:gdLst>
              <a:gd name="T0" fmla="*/ 2147483646 w 411"/>
              <a:gd name="T1" fmla="*/ 2147483646 h 412"/>
              <a:gd name="T2" fmla="*/ 2147483646 w 411"/>
              <a:gd name="T3" fmla="*/ 2147483646 h 412"/>
              <a:gd name="T4" fmla="*/ 2147483646 w 411"/>
              <a:gd name="T5" fmla="*/ 2147483646 h 412"/>
              <a:gd name="T6" fmla="*/ 2147483646 w 411"/>
              <a:gd name="T7" fmla="*/ 2147483646 h 412"/>
              <a:gd name="T8" fmla="*/ 2147483646 w 411"/>
              <a:gd name="T9" fmla="*/ 0 h 412"/>
              <a:gd name="T10" fmla="*/ 2147483646 w 411"/>
              <a:gd name="T11" fmla="*/ 2147483646 h 412"/>
              <a:gd name="T12" fmla="*/ 2147483646 w 411"/>
              <a:gd name="T13" fmla="*/ 2147483646 h 412"/>
              <a:gd name="T14" fmla="*/ 2147483646 w 411"/>
              <a:gd name="T15" fmla="*/ 2147483646 h 412"/>
              <a:gd name="T16" fmla="*/ 2147483646 w 411"/>
              <a:gd name="T17" fmla="*/ 2147483646 h 412"/>
              <a:gd name="T18" fmla="*/ 0 w 411"/>
              <a:gd name="T19" fmla="*/ 2147483646 h 412"/>
              <a:gd name="T20" fmla="*/ 2147483646 w 411"/>
              <a:gd name="T21" fmla="*/ 2147483646 h 412"/>
              <a:gd name="T22" fmla="*/ 2147483646 w 411"/>
              <a:gd name="T23" fmla="*/ 2147483646 h 412"/>
              <a:gd name="T24" fmla="*/ 2147483646 w 411"/>
              <a:gd name="T25" fmla="*/ 2147483646 h 412"/>
              <a:gd name="T26" fmla="*/ 2147483646 w 411"/>
              <a:gd name="T27" fmla="*/ 2147483646 h 412"/>
              <a:gd name="T28" fmla="*/ 2147483646 w 411"/>
              <a:gd name="T29" fmla="*/ 2147483646 h 412"/>
              <a:gd name="T30" fmla="*/ 2147483646 w 411"/>
              <a:gd name="T31" fmla="*/ 2147483646 h 412"/>
              <a:gd name="T32" fmla="*/ 2147483646 w 411"/>
              <a:gd name="T33" fmla="*/ 2147483646 h 412"/>
              <a:gd name="T34" fmla="*/ 2147483646 w 411"/>
              <a:gd name="T35" fmla="*/ 2147483646 h 412"/>
              <a:gd name="T36" fmla="*/ 2147483646 w 411"/>
              <a:gd name="T37" fmla="*/ 2147483646 h 412"/>
              <a:gd name="T38" fmla="*/ 2147483646 w 411"/>
              <a:gd name="T39" fmla="*/ 2147483646 h 412"/>
              <a:gd name="T40" fmla="*/ 2147483646 w 411"/>
              <a:gd name="T41" fmla="*/ 2147483646 h 412"/>
              <a:gd name="T42" fmla="*/ 2147483646 w 411"/>
              <a:gd name="T43" fmla="*/ 2147483646 h 412"/>
              <a:gd name="T44" fmla="*/ 2147483646 w 411"/>
              <a:gd name="T45" fmla="*/ 2147483646 h 412"/>
              <a:gd name="T46" fmla="*/ 2147483646 w 411"/>
              <a:gd name="T47" fmla="*/ 2147483646 h 412"/>
              <a:gd name="T48" fmla="*/ 2147483646 w 411"/>
              <a:gd name="T49" fmla="*/ 2147483646 h 412"/>
              <a:gd name="T50" fmla="*/ 2147483646 w 411"/>
              <a:gd name="T51" fmla="*/ 2147483646 h 412"/>
              <a:gd name="T52" fmla="*/ 2147483646 w 411"/>
              <a:gd name="T53" fmla="*/ 2147483646 h 412"/>
              <a:gd name="T54" fmla="*/ 2147483646 w 411"/>
              <a:gd name="T55" fmla="*/ 2147483646 h 412"/>
              <a:gd name="T56" fmla="*/ 2147483646 w 411"/>
              <a:gd name="T57" fmla="*/ 2147483646 h 412"/>
              <a:gd name="T58" fmla="*/ 2147483646 w 411"/>
              <a:gd name="T59" fmla="*/ 2147483646 h 412"/>
              <a:gd name="T60" fmla="*/ 2147483646 w 411"/>
              <a:gd name="T61" fmla="*/ 2147483646 h 412"/>
              <a:gd name="T62" fmla="*/ 2147483646 w 411"/>
              <a:gd name="T63" fmla="*/ 2147483646 h 412"/>
              <a:gd name="T64" fmla="*/ 2147483646 w 411"/>
              <a:gd name="T65" fmla="*/ 2147483646 h 412"/>
              <a:gd name="T66" fmla="*/ 2147483646 w 411"/>
              <a:gd name="T67" fmla="*/ 2147483646 h 412"/>
              <a:gd name="T68" fmla="*/ 2147483646 w 411"/>
              <a:gd name="T69" fmla="*/ 2147483646 h 412"/>
              <a:gd name="T70" fmla="*/ 2147483646 w 411"/>
              <a:gd name="T71" fmla="*/ 2147483646 h 4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11"/>
              <a:gd name="T109" fmla="*/ 0 h 412"/>
              <a:gd name="T110" fmla="*/ 411 w 411"/>
              <a:gd name="T111" fmla="*/ 412 h 41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11" h="412">
                <a:moveTo>
                  <a:pt x="337" y="198"/>
                </a:moveTo>
                <a:cubicBezTo>
                  <a:pt x="316" y="198"/>
                  <a:pt x="298" y="206"/>
                  <a:pt x="284" y="220"/>
                </a:cubicBezTo>
                <a:cubicBezTo>
                  <a:pt x="249" y="185"/>
                  <a:pt x="249" y="185"/>
                  <a:pt x="249" y="185"/>
                </a:cubicBezTo>
                <a:cubicBezTo>
                  <a:pt x="270" y="166"/>
                  <a:pt x="283" y="138"/>
                  <a:pt x="283" y="107"/>
                </a:cubicBezTo>
                <a:cubicBezTo>
                  <a:pt x="283" y="48"/>
                  <a:pt x="235" y="0"/>
                  <a:pt x="176" y="0"/>
                </a:cubicBezTo>
                <a:cubicBezTo>
                  <a:pt x="117" y="0"/>
                  <a:pt x="68" y="48"/>
                  <a:pt x="68" y="107"/>
                </a:cubicBezTo>
                <a:cubicBezTo>
                  <a:pt x="68" y="144"/>
                  <a:pt x="88" y="177"/>
                  <a:pt x="116" y="196"/>
                </a:cubicBezTo>
                <a:cubicBezTo>
                  <a:pt x="96" y="266"/>
                  <a:pt x="96" y="266"/>
                  <a:pt x="96" y="266"/>
                </a:cubicBezTo>
                <a:cubicBezTo>
                  <a:pt x="89" y="264"/>
                  <a:pt x="82" y="263"/>
                  <a:pt x="74" y="263"/>
                </a:cubicBezTo>
                <a:cubicBezTo>
                  <a:pt x="33" y="263"/>
                  <a:pt x="0" y="296"/>
                  <a:pt x="0" y="337"/>
                </a:cubicBezTo>
                <a:cubicBezTo>
                  <a:pt x="0" y="378"/>
                  <a:pt x="33" y="412"/>
                  <a:pt x="74" y="412"/>
                </a:cubicBezTo>
                <a:cubicBezTo>
                  <a:pt x="115" y="412"/>
                  <a:pt x="149" y="378"/>
                  <a:pt x="149" y="337"/>
                </a:cubicBezTo>
                <a:cubicBezTo>
                  <a:pt x="149" y="309"/>
                  <a:pt x="133" y="284"/>
                  <a:pt x="110" y="272"/>
                </a:cubicBezTo>
                <a:cubicBezTo>
                  <a:pt x="130" y="204"/>
                  <a:pt x="130" y="204"/>
                  <a:pt x="130" y="204"/>
                </a:cubicBezTo>
                <a:cubicBezTo>
                  <a:pt x="144" y="210"/>
                  <a:pt x="159" y="214"/>
                  <a:pt x="176" y="214"/>
                </a:cubicBezTo>
                <a:cubicBezTo>
                  <a:pt x="199" y="214"/>
                  <a:pt x="220" y="207"/>
                  <a:pt x="238" y="195"/>
                </a:cubicBezTo>
                <a:cubicBezTo>
                  <a:pt x="275" y="232"/>
                  <a:pt x="275" y="232"/>
                  <a:pt x="275" y="232"/>
                </a:cubicBezTo>
                <a:cubicBezTo>
                  <a:pt x="267" y="243"/>
                  <a:pt x="262" y="257"/>
                  <a:pt x="262" y="273"/>
                </a:cubicBezTo>
                <a:cubicBezTo>
                  <a:pt x="262" y="314"/>
                  <a:pt x="296" y="347"/>
                  <a:pt x="337" y="347"/>
                </a:cubicBezTo>
                <a:cubicBezTo>
                  <a:pt x="378" y="347"/>
                  <a:pt x="411" y="314"/>
                  <a:pt x="411" y="273"/>
                </a:cubicBezTo>
                <a:cubicBezTo>
                  <a:pt x="411" y="231"/>
                  <a:pt x="378" y="198"/>
                  <a:pt x="337" y="198"/>
                </a:cubicBezTo>
                <a:close/>
                <a:moveTo>
                  <a:pt x="134" y="337"/>
                </a:moveTo>
                <a:cubicBezTo>
                  <a:pt x="134" y="370"/>
                  <a:pt x="107" y="397"/>
                  <a:pt x="74" y="397"/>
                </a:cubicBezTo>
                <a:cubicBezTo>
                  <a:pt x="41" y="397"/>
                  <a:pt x="14" y="370"/>
                  <a:pt x="14" y="337"/>
                </a:cubicBezTo>
                <a:cubicBezTo>
                  <a:pt x="14" y="304"/>
                  <a:pt x="41" y="278"/>
                  <a:pt x="74" y="278"/>
                </a:cubicBezTo>
                <a:cubicBezTo>
                  <a:pt x="107" y="278"/>
                  <a:pt x="134" y="304"/>
                  <a:pt x="134" y="337"/>
                </a:cubicBezTo>
                <a:close/>
                <a:moveTo>
                  <a:pt x="83" y="107"/>
                </a:moveTo>
                <a:cubicBezTo>
                  <a:pt x="83" y="56"/>
                  <a:pt x="125" y="14"/>
                  <a:pt x="176" y="14"/>
                </a:cubicBezTo>
                <a:cubicBezTo>
                  <a:pt x="227" y="14"/>
                  <a:pt x="268" y="56"/>
                  <a:pt x="268" y="107"/>
                </a:cubicBezTo>
                <a:cubicBezTo>
                  <a:pt x="268" y="158"/>
                  <a:pt x="227" y="200"/>
                  <a:pt x="176" y="200"/>
                </a:cubicBezTo>
                <a:cubicBezTo>
                  <a:pt x="125" y="200"/>
                  <a:pt x="83" y="158"/>
                  <a:pt x="83" y="107"/>
                </a:cubicBezTo>
                <a:close/>
                <a:moveTo>
                  <a:pt x="337" y="332"/>
                </a:moveTo>
                <a:cubicBezTo>
                  <a:pt x="304" y="332"/>
                  <a:pt x="277" y="306"/>
                  <a:pt x="277" y="273"/>
                </a:cubicBezTo>
                <a:cubicBezTo>
                  <a:pt x="277" y="240"/>
                  <a:pt x="304" y="213"/>
                  <a:pt x="337" y="213"/>
                </a:cubicBezTo>
                <a:cubicBezTo>
                  <a:pt x="370" y="213"/>
                  <a:pt x="397" y="240"/>
                  <a:pt x="397" y="273"/>
                </a:cubicBezTo>
                <a:cubicBezTo>
                  <a:pt x="397" y="306"/>
                  <a:pt x="370" y="332"/>
                  <a:pt x="337" y="332"/>
                </a:cubicBezTo>
                <a:close/>
              </a:path>
            </a:pathLst>
          </a:custGeom>
          <a:solidFill>
            <a:srgbClr val="1165A6"/>
          </a:solidFill>
          <a:ln w="9525">
            <a:solidFill>
              <a:srgbClr val="1165A6"/>
            </a:solidFill>
            <a:round/>
            <a:headEnd/>
            <a:tailEnd/>
          </a:ln>
        </p:spPr>
        <p:txBody>
          <a:bodyPr lIns="68571" tIns="34286" rIns="68571" bIns="34286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" name="正五边形 10"/>
          <p:cNvSpPr>
            <a:spLocks noChangeArrowheads="1"/>
          </p:cNvSpPr>
          <p:nvPr/>
        </p:nvSpPr>
        <p:spPr bwMode="auto">
          <a:xfrm>
            <a:off x="8183563" y="2565845"/>
            <a:ext cx="831850" cy="790575"/>
          </a:xfrm>
          <a:prstGeom prst="pentagon">
            <a:avLst/>
          </a:prstGeom>
          <a:noFill/>
          <a:ln w="25400">
            <a:solidFill>
              <a:srgbClr val="A6A6A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kumimoji="0"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" name="Freeform 13"/>
          <p:cNvSpPr>
            <a:spLocks noEditPoints="1" noChangeArrowheads="1"/>
          </p:cNvSpPr>
          <p:nvPr/>
        </p:nvSpPr>
        <p:spPr bwMode="auto">
          <a:xfrm>
            <a:off x="8467726" y="2773807"/>
            <a:ext cx="263525" cy="482600"/>
          </a:xfrm>
          <a:custGeom>
            <a:avLst/>
            <a:gdLst>
              <a:gd name="T0" fmla="*/ 9279079 w 122"/>
              <a:gd name="T1" fmla="*/ 301232310 h 225"/>
              <a:gd name="T2" fmla="*/ 64951398 w 122"/>
              <a:gd name="T3" fmla="*/ 356844330 h 225"/>
              <a:gd name="T4" fmla="*/ 78870017 w 122"/>
              <a:gd name="T5" fmla="*/ 352209457 h 225"/>
              <a:gd name="T6" fmla="*/ 552083654 w 122"/>
              <a:gd name="T7" fmla="*/ 194643144 h 225"/>
              <a:gd name="T8" fmla="*/ 552083654 w 122"/>
              <a:gd name="T9" fmla="*/ 139031125 h 225"/>
              <a:gd name="T10" fmla="*/ 487132256 w 122"/>
              <a:gd name="T11" fmla="*/ 106589166 h 225"/>
              <a:gd name="T12" fmla="*/ 13918618 w 122"/>
              <a:gd name="T13" fmla="*/ 264157631 h 225"/>
              <a:gd name="T14" fmla="*/ 501050875 w 122"/>
              <a:gd name="T15" fmla="*/ 129761379 h 225"/>
              <a:gd name="T16" fmla="*/ 528888111 w 122"/>
              <a:gd name="T17" fmla="*/ 162201185 h 225"/>
              <a:gd name="T18" fmla="*/ 514969493 w 122"/>
              <a:gd name="T19" fmla="*/ 194643144 h 225"/>
              <a:gd name="T20" fmla="*/ 64951398 w 122"/>
              <a:gd name="T21" fmla="*/ 329037244 h 225"/>
              <a:gd name="T22" fmla="*/ 41753701 w 122"/>
              <a:gd name="T23" fmla="*/ 310499904 h 225"/>
              <a:gd name="T24" fmla="*/ 37114162 w 122"/>
              <a:gd name="T25" fmla="*/ 273425224 h 225"/>
              <a:gd name="T26" fmla="*/ 491771796 w 122"/>
              <a:gd name="T27" fmla="*/ 129761379 h 225"/>
              <a:gd name="T28" fmla="*/ 64951398 w 122"/>
              <a:gd name="T29" fmla="*/ 199275865 h 225"/>
              <a:gd name="T30" fmla="*/ 306198834 w 122"/>
              <a:gd name="T31" fmla="*/ 129761379 h 225"/>
              <a:gd name="T32" fmla="*/ 338673456 w 122"/>
              <a:gd name="T33" fmla="*/ 46344426 h 225"/>
              <a:gd name="T34" fmla="*/ 41753701 w 122"/>
              <a:gd name="T35" fmla="*/ 78784232 h 225"/>
              <a:gd name="T36" fmla="*/ 13918618 w 122"/>
              <a:gd name="T37" fmla="*/ 162201185 h 225"/>
              <a:gd name="T38" fmla="*/ 283001136 w 122"/>
              <a:gd name="T39" fmla="*/ 37074680 h 225"/>
              <a:gd name="T40" fmla="*/ 310838373 w 122"/>
              <a:gd name="T41" fmla="*/ 55612019 h 225"/>
              <a:gd name="T42" fmla="*/ 301559294 w 122"/>
              <a:gd name="T43" fmla="*/ 101956445 h 225"/>
              <a:gd name="T44" fmla="*/ 64951398 w 122"/>
              <a:gd name="T45" fmla="*/ 171470932 h 225"/>
              <a:gd name="T46" fmla="*/ 37114162 w 122"/>
              <a:gd name="T47" fmla="*/ 139031125 h 225"/>
              <a:gd name="T48" fmla="*/ 556723194 w 122"/>
              <a:gd name="T49" fmla="*/ 468068369 h 225"/>
              <a:gd name="T50" fmla="*/ 487132256 w 122"/>
              <a:gd name="T51" fmla="*/ 417091222 h 225"/>
              <a:gd name="T52" fmla="*/ 334033916 w 122"/>
              <a:gd name="T53" fmla="*/ 509777921 h 225"/>
              <a:gd name="T54" fmla="*/ 255163900 w 122"/>
              <a:gd name="T55" fmla="*/ 639539300 h 225"/>
              <a:gd name="T56" fmla="*/ 245886975 w 122"/>
              <a:gd name="T57" fmla="*/ 458798622 h 225"/>
              <a:gd name="T58" fmla="*/ 552083654 w 122"/>
              <a:gd name="T59" fmla="*/ 352209457 h 225"/>
              <a:gd name="T60" fmla="*/ 552083654 w 122"/>
              <a:gd name="T61" fmla="*/ 296597437 h 225"/>
              <a:gd name="T62" fmla="*/ 41753701 w 122"/>
              <a:gd name="T63" fmla="*/ 393919009 h 225"/>
              <a:gd name="T64" fmla="*/ 4639539 w 122"/>
              <a:gd name="T65" fmla="*/ 449531029 h 225"/>
              <a:gd name="T66" fmla="*/ 13918618 w 122"/>
              <a:gd name="T67" fmla="*/ 472703242 h 225"/>
              <a:gd name="T68" fmla="*/ 51032780 w 122"/>
              <a:gd name="T69" fmla="*/ 509777921 h 225"/>
              <a:gd name="T70" fmla="*/ 129902797 w 122"/>
              <a:gd name="T71" fmla="*/ 560755068 h 225"/>
              <a:gd name="T72" fmla="*/ 78870017 w 122"/>
              <a:gd name="T73" fmla="*/ 639539300 h 225"/>
              <a:gd name="T74" fmla="*/ 185575116 w 122"/>
              <a:gd name="T75" fmla="*/ 968576544 h 225"/>
              <a:gd name="T76" fmla="*/ 245886975 w 122"/>
              <a:gd name="T77" fmla="*/ 1042725903 h 225"/>
              <a:gd name="T78" fmla="*/ 403624854 w 122"/>
              <a:gd name="T79" fmla="*/ 991748757 h 225"/>
              <a:gd name="T80" fmla="*/ 510329953 w 122"/>
              <a:gd name="T81" fmla="*/ 866620098 h 225"/>
              <a:gd name="T82" fmla="*/ 459297173 w 122"/>
              <a:gd name="T83" fmla="*/ 639539300 h 225"/>
              <a:gd name="T84" fmla="*/ 482492717 w 122"/>
              <a:gd name="T85" fmla="*/ 542217728 h 225"/>
              <a:gd name="T86" fmla="*/ 556723194 w 122"/>
              <a:gd name="T87" fmla="*/ 468068369 h 225"/>
              <a:gd name="T88" fmla="*/ 218049738 w 122"/>
              <a:gd name="T89" fmla="*/ 468068369 h 225"/>
              <a:gd name="T90" fmla="*/ 227328817 w 122"/>
              <a:gd name="T91" fmla="*/ 639539300 h 225"/>
              <a:gd name="T92" fmla="*/ 162377419 w 122"/>
              <a:gd name="T93" fmla="*/ 560755068 h 225"/>
              <a:gd name="T94" fmla="*/ 111344639 w 122"/>
              <a:gd name="T95" fmla="*/ 500508175 h 225"/>
              <a:gd name="T96" fmla="*/ 55672319 w 122"/>
              <a:gd name="T97" fmla="*/ 481970835 h 225"/>
              <a:gd name="T98" fmla="*/ 37114162 w 122"/>
              <a:gd name="T99" fmla="*/ 449531029 h 225"/>
              <a:gd name="T100" fmla="*/ 37114162 w 122"/>
              <a:gd name="T101" fmla="*/ 430993689 h 225"/>
              <a:gd name="T102" fmla="*/ 55672319 w 122"/>
              <a:gd name="T103" fmla="*/ 417091222 h 225"/>
              <a:gd name="T104" fmla="*/ 111344639 w 122"/>
              <a:gd name="T105" fmla="*/ 398553882 h 225"/>
              <a:gd name="T106" fmla="*/ 501050875 w 122"/>
              <a:gd name="T107" fmla="*/ 287329844 h 225"/>
              <a:gd name="T108" fmla="*/ 528888111 w 122"/>
              <a:gd name="T109" fmla="*/ 319769650 h 225"/>
              <a:gd name="T110" fmla="*/ 514969493 w 122"/>
              <a:gd name="T111" fmla="*/ 352209457 h 225"/>
              <a:gd name="T112" fmla="*/ 199491580 w 122"/>
              <a:gd name="T113" fmla="*/ 454165902 h 225"/>
              <a:gd name="T114" fmla="*/ 477855331 w 122"/>
              <a:gd name="T115" fmla="*/ 514410642 h 225"/>
              <a:gd name="T116" fmla="*/ 426820397 w 122"/>
              <a:gd name="T117" fmla="*/ 639539300 h 225"/>
              <a:gd name="T118" fmla="*/ 361871153 w 122"/>
              <a:gd name="T119" fmla="*/ 509777921 h 225"/>
              <a:gd name="T120" fmla="*/ 491771796 w 122"/>
              <a:gd name="T121" fmla="*/ 444896156 h 225"/>
              <a:gd name="T122" fmla="*/ 528888111 w 122"/>
              <a:gd name="T123" fmla="*/ 477335962 h 2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2"/>
              <a:gd name="T187" fmla="*/ 0 h 225"/>
              <a:gd name="T188" fmla="*/ 122 w 122"/>
              <a:gd name="T189" fmla="*/ 225 h 2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2" h="225">
                <a:moveTo>
                  <a:pt x="3" y="57"/>
                </a:moveTo>
                <a:cubicBezTo>
                  <a:pt x="1" y="59"/>
                  <a:pt x="1" y="62"/>
                  <a:pt x="2" y="65"/>
                </a:cubicBezTo>
                <a:cubicBezTo>
                  <a:pt x="3" y="69"/>
                  <a:pt x="3" y="69"/>
                  <a:pt x="3" y="69"/>
                </a:cubicBezTo>
                <a:cubicBezTo>
                  <a:pt x="4" y="74"/>
                  <a:pt x="9" y="77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5" y="77"/>
                  <a:pt x="16" y="77"/>
                  <a:pt x="17" y="76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5" y="47"/>
                  <a:pt x="118" y="45"/>
                  <a:pt x="119" y="42"/>
                </a:cubicBezTo>
                <a:cubicBezTo>
                  <a:pt x="120" y="40"/>
                  <a:pt x="121" y="37"/>
                  <a:pt x="120" y="34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17" y="25"/>
                  <a:pt x="113" y="22"/>
                  <a:pt x="108" y="22"/>
                </a:cubicBezTo>
                <a:cubicBezTo>
                  <a:pt x="107" y="22"/>
                  <a:pt x="106" y="22"/>
                  <a:pt x="105" y="23"/>
                </a:cubicBezTo>
                <a:cubicBezTo>
                  <a:pt x="9" y="51"/>
                  <a:pt x="9" y="51"/>
                  <a:pt x="9" y="51"/>
                </a:cubicBezTo>
                <a:cubicBezTo>
                  <a:pt x="6" y="52"/>
                  <a:pt x="4" y="54"/>
                  <a:pt x="3" y="57"/>
                </a:cubicBezTo>
                <a:close/>
                <a:moveTo>
                  <a:pt x="106" y="28"/>
                </a:moveTo>
                <a:cubicBezTo>
                  <a:pt x="107" y="28"/>
                  <a:pt x="107" y="28"/>
                  <a:pt x="108" y="28"/>
                </a:cubicBezTo>
                <a:cubicBezTo>
                  <a:pt x="110" y="28"/>
                  <a:pt x="112" y="30"/>
                  <a:pt x="113" y="32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5" y="37"/>
                  <a:pt x="114" y="38"/>
                  <a:pt x="114" y="40"/>
                </a:cubicBezTo>
                <a:cubicBezTo>
                  <a:pt x="113" y="41"/>
                  <a:pt x="112" y="42"/>
                  <a:pt x="111" y="42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1"/>
                  <a:pt x="14" y="71"/>
                </a:cubicBezTo>
                <a:cubicBezTo>
                  <a:pt x="14" y="71"/>
                  <a:pt x="14" y="71"/>
                  <a:pt x="14" y="71"/>
                </a:cubicBezTo>
                <a:cubicBezTo>
                  <a:pt x="11" y="71"/>
                  <a:pt x="9" y="69"/>
                  <a:pt x="9" y="67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2"/>
                  <a:pt x="7" y="61"/>
                  <a:pt x="8" y="59"/>
                </a:cubicBezTo>
                <a:cubicBezTo>
                  <a:pt x="9" y="58"/>
                  <a:pt x="10" y="57"/>
                  <a:pt x="11" y="57"/>
                </a:cubicBezTo>
                <a:lnTo>
                  <a:pt x="106" y="28"/>
                </a:lnTo>
                <a:close/>
                <a:moveTo>
                  <a:pt x="3" y="35"/>
                </a:moveTo>
                <a:cubicBezTo>
                  <a:pt x="4" y="40"/>
                  <a:pt x="9" y="43"/>
                  <a:pt x="14" y="43"/>
                </a:cubicBezTo>
                <a:cubicBezTo>
                  <a:pt x="15" y="43"/>
                  <a:pt x="16" y="43"/>
                  <a:pt x="17" y="43"/>
                </a:cubicBezTo>
                <a:cubicBezTo>
                  <a:pt x="66" y="28"/>
                  <a:pt x="66" y="28"/>
                  <a:pt x="66" y="28"/>
                </a:cubicBezTo>
                <a:cubicBezTo>
                  <a:pt x="72" y="26"/>
                  <a:pt x="76" y="19"/>
                  <a:pt x="74" y="13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4"/>
                  <a:pt x="65" y="0"/>
                  <a:pt x="59" y="2"/>
                </a:cubicBezTo>
                <a:cubicBezTo>
                  <a:pt x="9" y="17"/>
                  <a:pt x="9" y="17"/>
                  <a:pt x="9" y="17"/>
                </a:cubicBezTo>
                <a:cubicBezTo>
                  <a:pt x="3" y="19"/>
                  <a:pt x="0" y="25"/>
                  <a:pt x="2" y="31"/>
                </a:cubicBezTo>
                <a:lnTo>
                  <a:pt x="3" y="35"/>
                </a:lnTo>
                <a:close/>
                <a:moveTo>
                  <a:pt x="11" y="23"/>
                </a:move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2" y="8"/>
                  <a:pt x="62" y="8"/>
                </a:cubicBezTo>
                <a:cubicBezTo>
                  <a:pt x="64" y="8"/>
                  <a:pt x="67" y="9"/>
                  <a:pt x="67" y="12"/>
                </a:cubicBezTo>
                <a:cubicBezTo>
                  <a:pt x="68" y="15"/>
                  <a:pt x="68" y="15"/>
                  <a:pt x="68" y="15"/>
                </a:cubicBezTo>
                <a:cubicBezTo>
                  <a:pt x="69" y="18"/>
                  <a:pt x="68" y="21"/>
                  <a:pt x="65" y="22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7"/>
                  <a:pt x="14" y="37"/>
                  <a:pt x="14" y="37"/>
                </a:cubicBezTo>
                <a:cubicBezTo>
                  <a:pt x="11" y="37"/>
                  <a:pt x="9" y="36"/>
                  <a:pt x="9" y="33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7"/>
                  <a:pt x="8" y="24"/>
                  <a:pt x="11" y="23"/>
                </a:cubicBezTo>
                <a:close/>
                <a:moveTo>
                  <a:pt x="120" y="101"/>
                </a:moveTo>
                <a:cubicBezTo>
                  <a:pt x="119" y="97"/>
                  <a:pt x="119" y="97"/>
                  <a:pt x="119" y="97"/>
                </a:cubicBezTo>
                <a:cubicBezTo>
                  <a:pt x="117" y="92"/>
                  <a:pt x="110" y="88"/>
                  <a:pt x="105" y="90"/>
                </a:cubicBezTo>
                <a:cubicBezTo>
                  <a:pt x="82" y="96"/>
                  <a:pt x="82" y="96"/>
                  <a:pt x="82" y="96"/>
                </a:cubicBezTo>
                <a:cubicBezTo>
                  <a:pt x="76" y="98"/>
                  <a:pt x="72" y="104"/>
                  <a:pt x="72" y="110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55" y="138"/>
                  <a:pt x="55" y="138"/>
                  <a:pt x="55" y="138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5" y="104"/>
                  <a:pt x="54" y="101"/>
                  <a:pt x="53" y="99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5" y="81"/>
                  <a:pt x="118" y="79"/>
                  <a:pt x="119" y="76"/>
                </a:cubicBezTo>
                <a:cubicBezTo>
                  <a:pt x="120" y="73"/>
                  <a:pt x="121" y="70"/>
                  <a:pt x="120" y="67"/>
                </a:cubicBezTo>
                <a:cubicBezTo>
                  <a:pt x="119" y="64"/>
                  <a:pt x="119" y="64"/>
                  <a:pt x="119" y="64"/>
                </a:cubicBezTo>
                <a:cubicBezTo>
                  <a:pt x="117" y="58"/>
                  <a:pt x="110" y="54"/>
                  <a:pt x="105" y="56"/>
                </a:cubicBezTo>
                <a:cubicBezTo>
                  <a:pt x="9" y="85"/>
                  <a:pt x="9" y="85"/>
                  <a:pt x="9" y="85"/>
                </a:cubicBezTo>
                <a:cubicBezTo>
                  <a:pt x="6" y="86"/>
                  <a:pt x="4" y="88"/>
                  <a:pt x="3" y="90"/>
                </a:cubicBezTo>
                <a:cubicBezTo>
                  <a:pt x="1" y="92"/>
                  <a:pt x="1" y="95"/>
                  <a:pt x="1" y="97"/>
                </a:cubicBezTo>
                <a:cubicBezTo>
                  <a:pt x="2" y="98"/>
                  <a:pt x="2" y="98"/>
                  <a:pt x="2" y="99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6"/>
                  <a:pt x="7" y="109"/>
                  <a:pt x="10" y="110"/>
                </a:cubicBezTo>
                <a:cubicBezTo>
                  <a:pt x="11" y="110"/>
                  <a:pt x="11" y="110"/>
                  <a:pt x="11" y="110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26" y="114"/>
                  <a:pt x="28" y="118"/>
                  <a:pt x="28" y="121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17" y="138"/>
                  <a:pt x="17" y="138"/>
                  <a:pt x="17" y="138"/>
                </a:cubicBezTo>
                <a:cubicBezTo>
                  <a:pt x="17" y="187"/>
                  <a:pt x="17" y="187"/>
                  <a:pt x="17" y="187"/>
                </a:cubicBezTo>
                <a:cubicBezTo>
                  <a:pt x="17" y="199"/>
                  <a:pt x="28" y="208"/>
                  <a:pt x="40" y="209"/>
                </a:cubicBezTo>
                <a:cubicBezTo>
                  <a:pt x="40" y="214"/>
                  <a:pt x="40" y="214"/>
                  <a:pt x="40" y="214"/>
                </a:cubicBezTo>
                <a:cubicBezTo>
                  <a:pt x="40" y="220"/>
                  <a:pt x="46" y="225"/>
                  <a:pt x="53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81" y="225"/>
                  <a:pt x="87" y="220"/>
                  <a:pt x="87" y="214"/>
                </a:cubicBezTo>
                <a:cubicBezTo>
                  <a:pt x="87" y="209"/>
                  <a:pt x="87" y="209"/>
                  <a:pt x="87" y="209"/>
                </a:cubicBezTo>
                <a:cubicBezTo>
                  <a:pt x="99" y="208"/>
                  <a:pt x="110" y="199"/>
                  <a:pt x="110" y="187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99" y="138"/>
                  <a:pt x="99" y="138"/>
                  <a:pt x="99" y="138"/>
                </a:cubicBezTo>
                <a:cubicBezTo>
                  <a:pt x="99" y="125"/>
                  <a:pt x="99" y="125"/>
                  <a:pt x="99" y="125"/>
                </a:cubicBezTo>
                <a:cubicBezTo>
                  <a:pt x="99" y="122"/>
                  <a:pt x="101" y="118"/>
                  <a:pt x="104" y="117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8" y="113"/>
                  <a:pt x="122" y="107"/>
                  <a:pt x="120" y="101"/>
                </a:cubicBezTo>
                <a:close/>
                <a:moveTo>
                  <a:pt x="43" y="98"/>
                </a:moveTo>
                <a:cubicBezTo>
                  <a:pt x="45" y="99"/>
                  <a:pt x="46" y="100"/>
                  <a:pt x="47" y="101"/>
                </a:cubicBezTo>
                <a:cubicBezTo>
                  <a:pt x="48" y="103"/>
                  <a:pt x="49" y="104"/>
                  <a:pt x="49" y="106"/>
                </a:cubicBezTo>
                <a:cubicBezTo>
                  <a:pt x="49" y="138"/>
                  <a:pt x="49" y="138"/>
                  <a:pt x="49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16"/>
                  <a:pt x="30" y="110"/>
                  <a:pt x="25" y="108"/>
                </a:cubicBezTo>
                <a:cubicBezTo>
                  <a:pt x="25" y="108"/>
                  <a:pt x="24" y="108"/>
                  <a:pt x="24" y="108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0" y="104"/>
                  <a:pt x="9" y="102"/>
                  <a:pt x="9" y="101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97"/>
                  <a:pt x="8" y="97"/>
                  <a:pt x="8" y="97"/>
                </a:cubicBezTo>
                <a:cubicBezTo>
                  <a:pt x="7" y="96"/>
                  <a:pt x="7" y="94"/>
                  <a:pt x="8" y="93"/>
                </a:cubicBezTo>
                <a:cubicBezTo>
                  <a:pt x="9" y="92"/>
                  <a:pt x="10" y="91"/>
                  <a:pt x="11" y="90"/>
                </a:cubicBezTo>
                <a:cubicBezTo>
                  <a:pt x="12" y="90"/>
                  <a:pt x="12" y="90"/>
                  <a:pt x="12" y="90"/>
                </a:cubicBezTo>
                <a:cubicBezTo>
                  <a:pt x="13" y="90"/>
                  <a:pt x="13" y="90"/>
                  <a:pt x="13" y="90"/>
                </a:cubicBezTo>
                <a:cubicBezTo>
                  <a:pt x="24" y="86"/>
                  <a:pt x="24" y="86"/>
                  <a:pt x="24" y="86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07" y="62"/>
                  <a:pt x="107" y="62"/>
                  <a:pt x="108" y="62"/>
                </a:cubicBezTo>
                <a:cubicBezTo>
                  <a:pt x="110" y="62"/>
                  <a:pt x="112" y="63"/>
                  <a:pt x="113" y="66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5" y="71"/>
                  <a:pt x="114" y="72"/>
                  <a:pt x="114" y="73"/>
                </a:cubicBezTo>
                <a:cubicBezTo>
                  <a:pt x="113" y="74"/>
                  <a:pt x="112" y="75"/>
                  <a:pt x="111" y="76"/>
                </a:cubicBezTo>
                <a:cubicBezTo>
                  <a:pt x="49" y="94"/>
                  <a:pt x="49" y="94"/>
                  <a:pt x="49" y="94"/>
                </a:cubicBezTo>
                <a:cubicBezTo>
                  <a:pt x="39" y="97"/>
                  <a:pt x="43" y="98"/>
                  <a:pt x="43" y="98"/>
                </a:cubicBezTo>
                <a:close/>
                <a:moveTo>
                  <a:pt x="111" y="109"/>
                </a:moveTo>
                <a:cubicBezTo>
                  <a:pt x="103" y="111"/>
                  <a:pt x="103" y="111"/>
                  <a:pt x="103" y="111"/>
                </a:cubicBezTo>
                <a:cubicBezTo>
                  <a:pt x="97" y="113"/>
                  <a:pt x="92" y="119"/>
                  <a:pt x="92" y="125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78" y="138"/>
                  <a:pt x="78" y="138"/>
                  <a:pt x="78" y="138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78" y="107"/>
                  <a:pt x="81" y="103"/>
                  <a:pt x="84" y="102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9" y="95"/>
                  <a:pt x="112" y="96"/>
                  <a:pt x="113" y="99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5" y="106"/>
                  <a:pt x="113" y="109"/>
                  <a:pt x="111" y="109"/>
                </a:cubicBezTo>
                <a:close/>
              </a:path>
            </a:pathLst>
          </a:custGeom>
          <a:solidFill>
            <a:srgbClr val="A6A6A6"/>
          </a:solidFill>
          <a:ln>
            <a:solidFill>
              <a:srgbClr val="A6A6A6"/>
            </a:solidFill>
          </a:ln>
          <a:extLst/>
        </p:spPr>
        <p:txBody>
          <a:bodyPr lIns="68571" tIns="34286" rIns="68571" bIns="34286"/>
          <a:lstStyle/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" name="正五边形 9"/>
          <p:cNvSpPr>
            <a:spLocks noChangeArrowheads="1"/>
          </p:cNvSpPr>
          <p:nvPr/>
        </p:nvSpPr>
        <p:spPr bwMode="auto">
          <a:xfrm>
            <a:off x="6446838" y="1402207"/>
            <a:ext cx="831850" cy="792162"/>
          </a:xfrm>
          <a:prstGeom prst="pentagon">
            <a:avLst/>
          </a:prstGeom>
          <a:noFill/>
          <a:ln w="25400">
            <a:solidFill>
              <a:srgbClr val="5947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kumimoji="0"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2" name="Freeform 78"/>
          <p:cNvSpPr>
            <a:spLocks noEditPoints="1" noChangeArrowheads="1"/>
          </p:cNvSpPr>
          <p:nvPr/>
        </p:nvSpPr>
        <p:spPr bwMode="auto">
          <a:xfrm>
            <a:off x="6677026" y="1653033"/>
            <a:ext cx="409575" cy="409575"/>
          </a:xfrm>
          <a:custGeom>
            <a:avLst/>
            <a:gdLst>
              <a:gd name="T0" fmla="*/ 242527593 w 347"/>
              <a:gd name="T1" fmla="*/ 0 h 347"/>
              <a:gd name="T2" fmla="*/ 0 w 347"/>
              <a:gd name="T3" fmla="*/ 242402285 h 347"/>
              <a:gd name="T4" fmla="*/ 242527593 w 347"/>
              <a:gd name="T5" fmla="*/ 483410632 h 347"/>
              <a:gd name="T6" fmla="*/ 483660888 w 347"/>
              <a:gd name="T7" fmla="*/ 242402285 h 347"/>
              <a:gd name="T8" fmla="*/ 242527593 w 347"/>
              <a:gd name="T9" fmla="*/ 0 h 347"/>
              <a:gd name="T10" fmla="*/ 462753500 w 347"/>
              <a:gd name="T11" fmla="*/ 231256687 h 347"/>
              <a:gd name="T12" fmla="*/ 394455323 w 347"/>
              <a:gd name="T13" fmla="*/ 231256687 h 347"/>
              <a:gd name="T14" fmla="*/ 321975433 w 347"/>
              <a:gd name="T15" fmla="*/ 36221126 h 347"/>
              <a:gd name="T16" fmla="*/ 462753500 w 347"/>
              <a:gd name="T17" fmla="*/ 231256687 h 347"/>
              <a:gd name="T18" fmla="*/ 242527593 w 347"/>
              <a:gd name="T19" fmla="*/ 462513374 h 347"/>
              <a:gd name="T20" fmla="*/ 204893350 w 347"/>
              <a:gd name="T21" fmla="*/ 252153945 h 347"/>
              <a:gd name="T22" fmla="*/ 278767539 w 347"/>
              <a:gd name="T23" fmla="*/ 252153945 h 347"/>
              <a:gd name="T24" fmla="*/ 242527593 w 347"/>
              <a:gd name="T25" fmla="*/ 462513374 h 347"/>
              <a:gd name="T26" fmla="*/ 204893350 w 347"/>
              <a:gd name="T27" fmla="*/ 231256687 h 347"/>
              <a:gd name="T28" fmla="*/ 242527593 w 347"/>
              <a:gd name="T29" fmla="*/ 20897257 h 347"/>
              <a:gd name="T30" fmla="*/ 242527593 w 347"/>
              <a:gd name="T31" fmla="*/ 20897257 h 347"/>
              <a:gd name="T32" fmla="*/ 278767539 w 347"/>
              <a:gd name="T33" fmla="*/ 231256687 h 347"/>
              <a:gd name="T34" fmla="*/ 204893350 w 347"/>
              <a:gd name="T35" fmla="*/ 231256687 h 347"/>
              <a:gd name="T36" fmla="*/ 213256777 w 347"/>
              <a:gd name="T37" fmla="*/ 26469466 h 347"/>
              <a:gd name="T38" fmla="*/ 185380260 w 347"/>
              <a:gd name="T39" fmla="*/ 231256687 h 347"/>
              <a:gd name="T40" fmla="*/ 110112953 w 347"/>
              <a:gd name="T41" fmla="*/ 231256687 h 347"/>
              <a:gd name="T42" fmla="*/ 213256777 w 347"/>
              <a:gd name="T43" fmla="*/ 26469466 h 347"/>
              <a:gd name="T44" fmla="*/ 185380260 w 347"/>
              <a:gd name="T45" fmla="*/ 252153945 h 347"/>
              <a:gd name="T46" fmla="*/ 213256777 w 347"/>
              <a:gd name="T47" fmla="*/ 458335103 h 347"/>
              <a:gd name="T48" fmla="*/ 110112953 w 347"/>
              <a:gd name="T49" fmla="*/ 252153945 h 347"/>
              <a:gd name="T50" fmla="*/ 185380260 w 347"/>
              <a:gd name="T51" fmla="*/ 252153945 h 347"/>
              <a:gd name="T52" fmla="*/ 270404111 w 347"/>
              <a:gd name="T53" fmla="*/ 458335103 h 347"/>
              <a:gd name="T54" fmla="*/ 299674927 w 347"/>
              <a:gd name="T55" fmla="*/ 252153945 h 347"/>
              <a:gd name="T56" fmla="*/ 373547935 w 347"/>
              <a:gd name="T57" fmla="*/ 252153945 h 347"/>
              <a:gd name="T58" fmla="*/ 270404111 w 347"/>
              <a:gd name="T59" fmla="*/ 458335103 h 347"/>
              <a:gd name="T60" fmla="*/ 299674927 w 347"/>
              <a:gd name="T61" fmla="*/ 231256687 h 347"/>
              <a:gd name="T62" fmla="*/ 270404111 w 347"/>
              <a:gd name="T63" fmla="*/ 26469466 h 347"/>
              <a:gd name="T64" fmla="*/ 373547935 w 347"/>
              <a:gd name="T65" fmla="*/ 231256687 h 347"/>
              <a:gd name="T66" fmla="*/ 299674927 w 347"/>
              <a:gd name="T67" fmla="*/ 231256687 h 347"/>
              <a:gd name="T68" fmla="*/ 163078573 w 347"/>
              <a:gd name="T69" fmla="*/ 36221126 h 347"/>
              <a:gd name="T70" fmla="*/ 89205565 w 347"/>
              <a:gd name="T71" fmla="*/ 231256687 h 347"/>
              <a:gd name="T72" fmla="*/ 20907388 w 347"/>
              <a:gd name="T73" fmla="*/ 231256687 h 347"/>
              <a:gd name="T74" fmla="*/ 163078573 w 347"/>
              <a:gd name="T75" fmla="*/ 36221126 h 347"/>
              <a:gd name="T76" fmla="*/ 20907388 w 347"/>
              <a:gd name="T77" fmla="*/ 252153945 h 347"/>
              <a:gd name="T78" fmla="*/ 89205565 w 347"/>
              <a:gd name="T79" fmla="*/ 252153945 h 347"/>
              <a:gd name="T80" fmla="*/ 163078573 w 347"/>
              <a:gd name="T81" fmla="*/ 448582263 h 347"/>
              <a:gd name="T82" fmla="*/ 20907388 w 347"/>
              <a:gd name="T83" fmla="*/ 252153945 h 347"/>
              <a:gd name="T84" fmla="*/ 321975433 w 347"/>
              <a:gd name="T85" fmla="*/ 448582263 h 347"/>
              <a:gd name="T86" fmla="*/ 394455323 w 347"/>
              <a:gd name="T87" fmla="*/ 252153945 h 347"/>
              <a:gd name="T88" fmla="*/ 462753500 w 347"/>
              <a:gd name="T89" fmla="*/ 252153945 h 347"/>
              <a:gd name="T90" fmla="*/ 321975433 w 347"/>
              <a:gd name="T91" fmla="*/ 448582263 h 3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7"/>
              <a:gd name="T139" fmla="*/ 0 h 347"/>
              <a:gd name="T140" fmla="*/ 347 w 347"/>
              <a:gd name="T141" fmla="*/ 347 h 34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7" h="347">
                <a:moveTo>
                  <a:pt x="174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69"/>
                  <a:pt x="78" y="347"/>
                  <a:pt x="174" y="347"/>
                </a:cubicBezTo>
                <a:cubicBezTo>
                  <a:pt x="269" y="347"/>
                  <a:pt x="347" y="269"/>
                  <a:pt x="347" y="174"/>
                </a:cubicBezTo>
                <a:cubicBezTo>
                  <a:pt x="347" y="78"/>
                  <a:pt x="269" y="0"/>
                  <a:pt x="174" y="0"/>
                </a:cubicBezTo>
                <a:close/>
                <a:moveTo>
                  <a:pt x="332" y="166"/>
                </a:moveTo>
                <a:cubicBezTo>
                  <a:pt x="283" y="166"/>
                  <a:pt x="283" y="166"/>
                  <a:pt x="283" y="166"/>
                </a:cubicBezTo>
                <a:cubicBezTo>
                  <a:pt x="281" y="107"/>
                  <a:pt x="261" y="55"/>
                  <a:pt x="231" y="26"/>
                </a:cubicBezTo>
                <a:cubicBezTo>
                  <a:pt x="288" y="48"/>
                  <a:pt x="329" y="102"/>
                  <a:pt x="332" y="166"/>
                </a:cubicBezTo>
                <a:close/>
                <a:moveTo>
                  <a:pt x="174" y="332"/>
                </a:moveTo>
                <a:cubicBezTo>
                  <a:pt x="165" y="330"/>
                  <a:pt x="148" y="277"/>
                  <a:pt x="147" y="181"/>
                </a:cubicBezTo>
                <a:cubicBezTo>
                  <a:pt x="200" y="181"/>
                  <a:pt x="200" y="181"/>
                  <a:pt x="200" y="181"/>
                </a:cubicBezTo>
                <a:cubicBezTo>
                  <a:pt x="199" y="277"/>
                  <a:pt x="183" y="330"/>
                  <a:pt x="174" y="332"/>
                </a:cubicBezTo>
                <a:close/>
                <a:moveTo>
                  <a:pt x="147" y="166"/>
                </a:moveTo>
                <a:cubicBezTo>
                  <a:pt x="148" y="70"/>
                  <a:pt x="165" y="17"/>
                  <a:pt x="174" y="15"/>
                </a:cubicBezTo>
                <a:cubicBezTo>
                  <a:pt x="174" y="15"/>
                  <a:pt x="174" y="15"/>
                  <a:pt x="174" y="15"/>
                </a:cubicBezTo>
                <a:cubicBezTo>
                  <a:pt x="183" y="17"/>
                  <a:pt x="199" y="70"/>
                  <a:pt x="200" y="166"/>
                </a:cubicBezTo>
                <a:lnTo>
                  <a:pt x="147" y="166"/>
                </a:lnTo>
                <a:close/>
                <a:moveTo>
                  <a:pt x="153" y="19"/>
                </a:moveTo>
                <a:cubicBezTo>
                  <a:pt x="138" y="51"/>
                  <a:pt x="133" y="118"/>
                  <a:pt x="133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1" y="94"/>
                  <a:pt x="112" y="34"/>
                  <a:pt x="153" y="19"/>
                </a:cubicBezTo>
                <a:close/>
                <a:moveTo>
                  <a:pt x="133" y="181"/>
                </a:moveTo>
                <a:cubicBezTo>
                  <a:pt x="133" y="229"/>
                  <a:pt x="138" y="296"/>
                  <a:pt x="153" y="329"/>
                </a:cubicBezTo>
                <a:cubicBezTo>
                  <a:pt x="112" y="313"/>
                  <a:pt x="81" y="254"/>
                  <a:pt x="79" y="181"/>
                </a:cubicBezTo>
                <a:lnTo>
                  <a:pt x="133" y="181"/>
                </a:lnTo>
                <a:close/>
                <a:moveTo>
                  <a:pt x="194" y="329"/>
                </a:moveTo>
                <a:cubicBezTo>
                  <a:pt x="209" y="296"/>
                  <a:pt x="214" y="229"/>
                  <a:pt x="215" y="181"/>
                </a:cubicBezTo>
                <a:cubicBezTo>
                  <a:pt x="268" y="181"/>
                  <a:pt x="268" y="181"/>
                  <a:pt x="268" y="181"/>
                </a:cubicBezTo>
                <a:cubicBezTo>
                  <a:pt x="266" y="254"/>
                  <a:pt x="235" y="313"/>
                  <a:pt x="194" y="329"/>
                </a:cubicBezTo>
                <a:close/>
                <a:moveTo>
                  <a:pt x="215" y="166"/>
                </a:moveTo>
                <a:cubicBezTo>
                  <a:pt x="214" y="118"/>
                  <a:pt x="209" y="51"/>
                  <a:pt x="194" y="19"/>
                </a:cubicBezTo>
                <a:cubicBezTo>
                  <a:pt x="235" y="34"/>
                  <a:pt x="266" y="94"/>
                  <a:pt x="268" y="166"/>
                </a:cubicBezTo>
                <a:lnTo>
                  <a:pt x="215" y="166"/>
                </a:lnTo>
                <a:close/>
                <a:moveTo>
                  <a:pt x="117" y="26"/>
                </a:moveTo>
                <a:cubicBezTo>
                  <a:pt x="87" y="55"/>
                  <a:pt x="66" y="107"/>
                  <a:pt x="64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8" y="102"/>
                  <a:pt x="59" y="48"/>
                  <a:pt x="117" y="26"/>
                </a:cubicBezTo>
                <a:close/>
                <a:moveTo>
                  <a:pt x="15" y="181"/>
                </a:moveTo>
                <a:cubicBezTo>
                  <a:pt x="64" y="181"/>
                  <a:pt x="64" y="181"/>
                  <a:pt x="64" y="181"/>
                </a:cubicBezTo>
                <a:cubicBezTo>
                  <a:pt x="66" y="241"/>
                  <a:pt x="87" y="292"/>
                  <a:pt x="117" y="322"/>
                </a:cubicBezTo>
                <a:cubicBezTo>
                  <a:pt x="59" y="300"/>
                  <a:pt x="18" y="245"/>
                  <a:pt x="15" y="181"/>
                </a:cubicBezTo>
                <a:close/>
                <a:moveTo>
                  <a:pt x="231" y="322"/>
                </a:moveTo>
                <a:cubicBezTo>
                  <a:pt x="261" y="292"/>
                  <a:pt x="281" y="241"/>
                  <a:pt x="283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29" y="245"/>
                  <a:pt x="288" y="300"/>
                  <a:pt x="231" y="322"/>
                </a:cubicBezTo>
                <a:close/>
              </a:path>
            </a:pathLst>
          </a:custGeom>
          <a:solidFill>
            <a:srgbClr val="594709"/>
          </a:solidFill>
          <a:ln>
            <a:solidFill>
              <a:srgbClr val="594709"/>
            </a:solidFill>
          </a:ln>
          <a:extLst/>
        </p:spPr>
        <p:txBody>
          <a:bodyPr lIns="68571" tIns="34286" rIns="68571" bIns="34286"/>
          <a:lstStyle/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057" name="正五边形 8"/>
          <p:cNvSpPr>
            <a:spLocks noChangeArrowheads="1"/>
          </p:cNvSpPr>
          <p:nvPr/>
        </p:nvSpPr>
        <p:spPr bwMode="auto">
          <a:xfrm>
            <a:off x="4724400" y="2565845"/>
            <a:ext cx="831850" cy="790575"/>
          </a:xfrm>
          <a:prstGeom prst="pentagon">
            <a:avLst/>
          </a:prstGeom>
          <a:noFill/>
          <a:ln w="25400">
            <a:solidFill>
              <a:srgbClr val="09375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058" name="Freeform 77"/>
          <p:cNvSpPr>
            <a:spLocks noEditPoints="1" noChangeArrowheads="1"/>
          </p:cNvSpPr>
          <p:nvPr/>
        </p:nvSpPr>
        <p:spPr bwMode="auto">
          <a:xfrm>
            <a:off x="4914901" y="2830958"/>
            <a:ext cx="485775" cy="333375"/>
          </a:xfrm>
          <a:custGeom>
            <a:avLst/>
            <a:gdLst>
              <a:gd name="T0" fmla="*/ 2147483646 w 413"/>
              <a:gd name="T1" fmla="*/ 2147483646 h 283"/>
              <a:gd name="T2" fmla="*/ 2147483646 w 413"/>
              <a:gd name="T3" fmla="*/ 2147483646 h 283"/>
              <a:gd name="T4" fmla="*/ 2147483646 w 413"/>
              <a:gd name="T5" fmla="*/ 2147483646 h 283"/>
              <a:gd name="T6" fmla="*/ 0 w 413"/>
              <a:gd name="T7" fmla="*/ 2147483646 h 283"/>
              <a:gd name="T8" fmla="*/ 2147483646 w 413"/>
              <a:gd name="T9" fmla="*/ 2147483646 h 283"/>
              <a:gd name="T10" fmla="*/ 2147483646 w 413"/>
              <a:gd name="T11" fmla="*/ 2147483646 h 283"/>
              <a:gd name="T12" fmla="*/ 2147483646 w 413"/>
              <a:gd name="T13" fmla="*/ 0 h 283"/>
              <a:gd name="T14" fmla="*/ 2147483646 w 413"/>
              <a:gd name="T15" fmla="*/ 2147483646 h 283"/>
              <a:gd name="T16" fmla="*/ 2147483646 w 413"/>
              <a:gd name="T17" fmla="*/ 2147483646 h 283"/>
              <a:gd name="T18" fmla="*/ 2147483646 w 413"/>
              <a:gd name="T19" fmla="*/ 2147483646 h 283"/>
              <a:gd name="T20" fmla="*/ 2147483646 w 413"/>
              <a:gd name="T21" fmla="*/ 2147483646 h 283"/>
              <a:gd name="T22" fmla="*/ 2147483646 w 413"/>
              <a:gd name="T23" fmla="*/ 2147483646 h 283"/>
              <a:gd name="T24" fmla="*/ 2147483646 w 413"/>
              <a:gd name="T25" fmla="*/ 2147483646 h 283"/>
              <a:gd name="T26" fmla="*/ 2147483646 w 413"/>
              <a:gd name="T27" fmla="*/ 2147483646 h 283"/>
              <a:gd name="T28" fmla="*/ 2147483646 w 413"/>
              <a:gd name="T29" fmla="*/ 2147483646 h 283"/>
              <a:gd name="T30" fmla="*/ 2147483646 w 413"/>
              <a:gd name="T31" fmla="*/ 2147483646 h 283"/>
              <a:gd name="T32" fmla="*/ 2147483646 w 413"/>
              <a:gd name="T33" fmla="*/ 2147483646 h 283"/>
              <a:gd name="T34" fmla="*/ 2147483646 w 413"/>
              <a:gd name="T35" fmla="*/ 2147483646 h 283"/>
              <a:gd name="T36" fmla="*/ 2147483646 w 413"/>
              <a:gd name="T37" fmla="*/ 2147483646 h 283"/>
              <a:gd name="T38" fmla="*/ 2147483646 w 413"/>
              <a:gd name="T39" fmla="*/ 2147483646 h 283"/>
              <a:gd name="T40" fmla="*/ 2147483646 w 413"/>
              <a:gd name="T41" fmla="*/ 2147483646 h 283"/>
              <a:gd name="T42" fmla="*/ 2147483646 w 413"/>
              <a:gd name="T43" fmla="*/ 2147483646 h 283"/>
              <a:gd name="T44" fmla="*/ 2147483646 w 413"/>
              <a:gd name="T45" fmla="*/ 2147483646 h 283"/>
              <a:gd name="T46" fmla="*/ 2147483646 w 413"/>
              <a:gd name="T47" fmla="*/ 2147483646 h 283"/>
              <a:gd name="T48" fmla="*/ 2147483646 w 413"/>
              <a:gd name="T49" fmla="*/ 2147483646 h 283"/>
              <a:gd name="T50" fmla="*/ 2147483646 w 413"/>
              <a:gd name="T51" fmla="*/ 2147483646 h 283"/>
              <a:gd name="T52" fmla="*/ 2147483646 w 413"/>
              <a:gd name="T53" fmla="*/ 2147483646 h 283"/>
              <a:gd name="T54" fmla="*/ 2147483646 w 413"/>
              <a:gd name="T55" fmla="*/ 2147483646 h 283"/>
              <a:gd name="T56" fmla="*/ 2147483646 w 413"/>
              <a:gd name="T57" fmla="*/ 2147483646 h 283"/>
              <a:gd name="T58" fmla="*/ 2147483646 w 413"/>
              <a:gd name="T59" fmla="*/ 2147483646 h 283"/>
              <a:gd name="T60" fmla="*/ 2147483646 w 413"/>
              <a:gd name="T61" fmla="*/ 2147483646 h 28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3"/>
              <a:gd name="T94" fmla="*/ 0 h 283"/>
              <a:gd name="T95" fmla="*/ 413 w 413"/>
              <a:gd name="T96" fmla="*/ 283 h 28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3" h="283">
                <a:moveTo>
                  <a:pt x="340" y="283"/>
                </a:moveTo>
                <a:cubicBezTo>
                  <a:pt x="73" y="283"/>
                  <a:pt x="73" y="283"/>
                  <a:pt x="73" y="283"/>
                </a:cubicBezTo>
                <a:cubicBezTo>
                  <a:pt x="73" y="283"/>
                  <a:pt x="72" y="283"/>
                  <a:pt x="72" y="283"/>
                </a:cubicBezTo>
                <a:cubicBezTo>
                  <a:pt x="32" y="282"/>
                  <a:pt x="0" y="249"/>
                  <a:pt x="0" y="209"/>
                </a:cubicBezTo>
                <a:cubicBezTo>
                  <a:pt x="0" y="169"/>
                  <a:pt x="31" y="137"/>
                  <a:pt x="70" y="135"/>
                </a:cubicBezTo>
                <a:cubicBezTo>
                  <a:pt x="67" y="126"/>
                  <a:pt x="66" y="117"/>
                  <a:pt x="66" y="107"/>
                </a:cubicBezTo>
                <a:cubicBezTo>
                  <a:pt x="66" y="48"/>
                  <a:pt x="114" y="0"/>
                  <a:pt x="173" y="0"/>
                </a:cubicBezTo>
                <a:cubicBezTo>
                  <a:pt x="217" y="0"/>
                  <a:pt x="257" y="27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311" y="69"/>
                  <a:pt x="343" y="98"/>
                  <a:pt x="346" y="135"/>
                </a:cubicBezTo>
                <a:cubicBezTo>
                  <a:pt x="384" y="139"/>
                  <a:pt x="413" y="171"/>
                  <a:pt x="413" y="209"/>
                </a:cubicBezTo>
                <a:cubicBezTo>
                  <a:pt x="413" y="249"/>
                  <a:pt x="381" y="282"/>
                  <a:pt x="341" y="283"/>
                </a:cubicBezTo>
                <a:cubicBezTo>
                  <a:pt x="340" y="283"/>
                  <a:pt x="340" y="283"/>
                  <a:pt x="340" y="283"/>
                </a:cubicBezTo>
                <a:close/>
                <a:moveTo>
                  <a:pt x="73" y="268"/>
                </a:moveTo>
                <a:cubicBezTo>
                  <a:pt x="339" y="268"/>
                  <a:pt x="339" y="268"/>
                  <a:pt x="339" y="268"/>
                </a:cubicBezTo>
                <a:cubicBezTo>
                  <a:pt x="339" y="268"/>
                  <a:pt x="340" y="268"/>
                  <a:pt x="340" y="268"/>
                </a:cubicBezTo>
                <a:cubicBezTo>
                  <a:pt x="372" y="268"/>
                  <a:pt x="398" y="241"/>
                  <a:pt x="398" y="209"/>
                </a:cubicBezTo>
                <a:cubicBezTo>
                  <a:pt x="398" y="176"/>
                  <a:pt x="372" y="150"/>
                  <a:pt x="339" y="150"/>
                </a:cubicBezTo>
                <a:cubicBezTo>
                  <a:pt x="335" y="150"/>
                  <a:pt x="332" y="146"/>
                  <a:pt x="332" y="142"/>
                </a:cubicBezTo>
                <a:cubicBezTo>
                  <a:pt x="332" y="110"/>
                  <a:pt x="305" y="83"/>
                  <a:pt x="273" y="83"/>
                </a:cubicBezTo>
                <a:cubicBezTo>
                  <a:pt x="271" y="83"/>
                  <a:pt x="270" y="83"/>
                  <a:pt x="268" y="84"/>
                </a:cubicBezTo>
                <a:cubicBezTo>
                  <a:pt x="265" y="84"/>
                  <a:pt x="262" y="82"/>
                  <a:pt x="261" y="79"/>
                </a:cubicBezTo>
                <a:cubicBezTo>
                  <a:pt x="248" y="40"/>
                  <a:pt x="213" y="15"/>
                  <a:pt x="173" y="15"/>
                </a:cubicBezTo>
                <a:cubicBezTo>
                  <a:pt x="122" y="15"/>
                  <a:pt x="81" y="56"/>
                  <a:pt x="81" y="107"/>
                </a:cubicBezTo>
                <a:cubicBezTo>
                  <a:pt x="81" y="118"/>
                  <a:pt x="83" y="129"/>
                  <a:pt x="87" y="140"/>
                </a:cubicBezTo>
                <a:cubicBezTo>
                  <a:pt x="88" y="142"/>
                  <a:pt x="87" y="145"/>
                  <a:pt x="86" y="147"/>
                </a:cubicBezTo>
                <a:cubicBezTo>
                  <a:pt x="84" y="149"/>
                  <a:pt x="82" y="150"/>
                  <a:pt x="79" y="150"/>
                </a:cubicBezTo>
                <a:cubicBezTo>
                  <a:pt x="77" y="150"/>
                  <a:pt x="75" y="150"/>
                  <a:pt x="73" y="150"/>
                </a:cubicBezTo>
                <a:cubicBezTo>
                  <a:pt x="41" y="150"/>
                  <a:pt x="14" y="176"/>
                  <a:pt x="14" y="209"/>
                </a:cubicBezTo>
                <a:cubicBezTo>
                  <a:pt x="14" y="241"/>
                  <a:pt x="41" y="268"/>
                  <a:pt x="73" y="268"/>
                </a:cubicBezTo>
                <a:cubicBezTo>
                  <a:pt x="73" y="268"/>
                  <a:pt x="73" y="268"/>
                  <a:pt x="73" y="268"/>
                </a:cubicBezTo>
                <a:close/>
              </a:path>
            </a:pathLst>
          </a:custGeom>
          <a:solidFill>
            <a:srgbClr val="093759"/>
          </a:solidFill>
          <a:ln w="9525">
            <a:solidFill>
              <a:srgbClr val="093759"/>
            </a:solidFill>
            <a:round/>
            <a:headEnd/>
            <a:tailEnd/>
          </a:ln>
        </p:spPr>
        <p:txBody>
          <a:bodyPr lIns="68571" tIns="34286" rIns="68571" bIns="34286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2059" name="直接连接符 19"/>
          <p:cNvCxnSpPr>
            <a:cxnSpLocks noChangeShapeType="1"/>
            <a:stCxn id="2051" idx="4"/>
            <a:endCxn id="2057" idx="1"/>
          </p:cNvCxnSpPr>
          <p:nvPr/>
        </p:nvCxnSpPr>
        <p:spPr bwMode="auto">
          <a:xfrm>
            <a:off x="3668714" y="2149919"/>
            <a:ext cx="1055687" cy="717550"/>
          </a:xfrm>
          <a:prstGeom prst="line">
            <a:avLst/>
          </a:prstGeom>
          <a:noFill/>
          <a:ln w="9525">
            <a:solidFill>
              <a:srgbClr val="1165A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0" name="直接连接符 21"/>
          <p:cNvCxnSpPr>
            <a:cxnSpLocks noChangeShapeType="1"/>
            <a:stCxn id="11" idx="2"/>
            <a:endCxn id="2057" idx="5"/>
          </p:cNvCxnSpPr>
          <p:nvPr/>
        </p:nvCxnSpPr>
        <p:spPr bwMode="auto">
          <a:xfrm flipH="1">
            <a:off x="5556250" y="2194369"/>
            <a:ext cx="1049338" cy="673100"/>
          </a:xfrm>
          <a:prstGeom prst="line">
            <a:avLst/>
          </a:prstGeom>
          <a:noFill/>
          <a:ln w="9525">
            <a:solidFill>
              <a:srgbClr val="09375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接连接符 24"/>
          <p:cNvCxnSpPr>
            <a:cxnSpLocks noChangeShapeType="1"/>
            <a:stCxn id="8" idx="1"/>
            <a:endCxn id="11" idx="4"/>
          </p:cNvCxnSpPr>
          <p:nvPr/>
        </p:nvCxnSpPr>
        <p:spPr bwMode="auto">
          <a:xfrm flipH="1" flipV="1">
            <a:off x="7118351" y="2194369"/>
            <a:ext cx="1065213" cy="673100"/>
          </a:xfrm>
          <a:prstGeom prst="line">
            <a:avLst/>
          </a:prstGeom>
          <a:noFill/>
          <a:ln w="9525">
            <a:solidFill>
              <a:srgbClr val="59470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7"/>
          <p:cNvSpPr>
            <a:spLocks noChangeArrowheads="1"/>
          </p:cNvSpPr>
          <p:nvPr/>
        </p:nvSpPr>
        <p:spPr bwMode="auto">
          <a:xfrm>
            <a:off x="2439988" y="2508695"/>
            <a:ext cx="1770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1400" kern="0" dirty="0"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3" name="TextBox 27"/>
          <p:cNvSpPr>
            <a:spLocks noChangeArrowheads="1"/>
          </p:cNvSpPr>
          <p:nvPr/>
        </p:nvSpPr>
        <p:spPr bwMode="auto">
          <a:xfrm>
            <a:off x="4168775" y="155460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1400" kern="0" dirty="0"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4" name="TextBox 28"/>
          <p:cNvSpPr>
            <a:spLocks noChangeArrowheads="1"/>
          </p:cNvSpPr>
          <p:nvPr/>
        </p:nvSpPr>
        <p:spPr bwMode="auto">
          <a:xfrm>
            <a:off x="5889625" y="2661095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1400" kern="0" dirty="0"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5" name="TextBox 29"/>
          <p:cNvSpPr>
            <a:spLocks noChangeArrowheads="1"/>
          </p:cNvSpPr>
          <p:nvPr/>
        </p:nvSpPr>
        <p:spPr bwMode="auto">
          <a:xfrm>
            <a:off x="7623175" y="155460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1400" kern="0" dirty="0"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6" name="任意多边形 35"/>
          <p:cNvSpPr/>
          <p:nvPr/>
        </p:nvSpPr>
        <p:spPr>
          <a:xfrm>
            <a:off x="1670866" y="4314049"/>
            <a:ext cx="4757737" cy="563563"/>
          </a:xfrm>
          <a:custGeom>
            <a:avLst/>
            <a:gdLst>
              <a:gd name="connsiteX0" fmla="*/ 4441454 w 4758105"/>
              <a:gd name="connsiteY0" fmla="*/ 563487 h 563709"/>
              <a:gd name="connsiteX1" fmla="*/ 4549542 w 4758105"/>
              <a:gd name="connsiteY1" fmla="*/ 563487 h 563709"/>
              <a:gd name="connsiteX2" fmla="*/ 4549460 w 4758105"/>
              <a:gd name="connsiteY2" fmla="*/ 563709 h 563709"/>
              <a:gd name="connsiteX3" fmla="*/ 4441372 w 4758105"/>
              <a:gd name="connsiteY3" fmla="*/ 563709 h 563709"/>
              <a:gd name="connsiteX4" fmla="*/ 82 w 4758105"/>
              <a:gd name="connsiteY4" fmla="*/ 563487 h 563709"/>
              <a:gd name="connsiteX5" fmla="*/ 108170 w 4758105"/>
              <a:gd name="connsiteY5" fmla="*/ 563487 h 563709"/>
              <a:gd name="connsiteX6" fmla="*/ 108088 w 4758105"/>
              <a:gd name="connsiteY6" fmla="*/ 563709 h 563709"/>
              <a:gd name="connsiteX7" fmla="*/ 0 w 4758105"/>
              <a:gd name="connsiteY7" fmla="*/ 563709 h 563709"/>
              <a:gd name="connsiteX8" fmla="*/ 4758023 w 4758105"/>
              <a:gd name="connsiteY8" fmla="*/ 221 h 563709"/>
              <a:gd name="connsiteX9" fmla="*/ 4758105 w 4758105"/>
              <a:gd name="connsiteY9" fmla="*/ 221 h 563709"/>
              <a:gd name="connsiteX10" fmla="*/ 4758105 w 4758105"/>
              <a:gd name="connsiteY10" fmla="*/ 563487 h 563709"/>
              <a:gd name="connsiteX11" fmla="*/ 4549542 w 4758105"/>
              <a:gd name="connsiteY11" fmla="*/ 563487 h 563709"/>
              <a:gd name="connsiteX12" fmla="*/ 316651 w 4758105"/>
              <a:gd name="connsiteY12" fmla="*/ 221 h 563709"/>
              <a:gd name="connsiteX13" fmla="*/ 4649935 w 4758105"/>
              <a:gd name="connsiteY13" fmla="*/ 221 h 563709"/>
              <a:gd name="connsiteX14" fmla="*/ 4441454 w 4758105"/>
              <a:gd name="connsiteY14" fmla="*/ 563487 h 563709"/>
              <a:gd name="connsiteX15" fmla="*/ 108170 w 4758105"/>
              <a:gd name="connsiteY15" fmla="*/ 563487 h 563709"/>
              <a:gd name="connsiteX16" fmla="*/ 0 w 4758105"/>
              <a:gd name="connsiteY16" fmla="*/ 221 h 563709"/>
              <a:gd name="connsiteX17" fmla="*/ 208563 w 4758105"/>
              <a:gd name="connsiteY17" fmla="*/ 221 h 563709"/>
              <a:gd name="connsiteX18" fmla="*/ 82 w 4758105"/>
              <a:gd name="connsiteY18" fmla="*/ 563487 h 563709"/>
              <a:gd name="connsiteX19" fmla="*/ 0 w 4758105"/>
              <a:gd name="connsiteY19" fmla="*/ 563487 h 563709"/>
              <a:gd name="connsiteX20" fmla="*/ 4650017 w 4758105"/>
              <a:gd name="connsiteY20" fmla="*/ 0 h 563709"/>
              <a:gd name="connsiteX21" fmla="*/ 4758105 w 4758105"/>
              <a:gd name="connsiteY21" fmla="*/ 0 h 563709"/>
              <a:gd name="connsiteX22" fmla="*/ 4758023 w 4758105"/>
              <a:gd name="connsiteY22" fmla="*/ 221 h 563709"/>
              <a:gd name="connsiteX23" fmla="*/ 4649935 w 4758105"/>
              <a:gd name="connsiteY23" fmla="*/ 221 h 563709"/>
              <a:gd name="connsiteX24" fmla="*/ 208645 w 4758105"/>
              <a:gd name="connsiteY24" fmla="*/ 0 h 563709"/>
              <a:gd name="connsiteX25" fmla="*/ 316733 w 4758105"/>
              <a:gd name="connsiteY25" fmla="*/ 0 h 563709"/>
              <a:gd name="connsiteX26" fmla="*/ 316651 w 4758105"/>
              <a:gd name="connsiteY26" fmla="*/ 221 h 563709"/>
              <a:gd name="connsiteX27" fmla="*/ 208563 w 4758105"/>
              <a:gd name="connsiteY27" fmla="*/ 221 h 56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58105" h="563709">
                <a:moveTo>
                  <a:pt x="4441454" y="563487"/>
                </a:moveTo>
                <a:lnTo>
                  <a:pt x="4549542" y="563487"/>
                </a:lnTo>
                <a:lnTo>
                  <a:pt x="4549460" y="563709"/>
                </a:lnTo>
                <a:lnTo>
                  <a:pt x="4441372" y="563709"/>
                </a:lnTo>
                <a:close/>
                <a:moveTo>
                  <a:pt x="82" y="563487"/>
                </a:moveTo>
                <a:lnTo>
                  <a:pt x="108170" y="563487"/>
                </a:lnTo>
                <a:lnTo>
                  <a:pt x="108088" y="563709"/>
                </a:lnTo>
                <a:lnTo>
                  <a:pt x="0" y="563709"/>
                </a:lnTo>
                <a:close/>
                <a:moveTo>
                  <a:pt x="4758023" y="221"/>
                </a:moveTo>
                <a:lnTo>
                  <a:pt x="4758105" y="221"/>
                </a:lnTo>
                <a:lnTo>
                  <a:pt x="4758105" y="563487"/>
                </a:lnTo>
                <a:lnTo>
                  <a:pt x="4549542" y="563487"/>
                </a:lnTo>
                <a:close/>
                <a:moveTo>
                  <a:pt x="316651" y="221"/>
                </a:moveTo>
                <a:lnTo>
                  <a:pt x="4649935" y="221"/>
                </a:lnTo>
                <a:lnTo>
                  <a:pt x="4441454" y="563487"/>
                </a:lnTo>
                <a:lnTo>
                  <a:pt x="108170" y="563487"/>
                </a:lnTo>
                <a:close/>
                <a:moveTo>
                  <a:pt x="0" y="221"/>
                </a:moveTo>
                <a:lnTo>
                  <a:pt x="208563" y="221"/>
                </a:lnTo>
                <a:lnTo>
                  <a:pt x="82" y="563487"/>
                </a:lnTo>
                <a:lnTo>
                  <a:pt x="0" y="563487"/>
                </a:lnTo>
                <a:close/>
                <a:moveTo>
                  <a:pt x="4650017" y="0"/>
                </a:moveTo>
                <a:lnTo>
                  <a:pt x="4758105" y="0"/>
                </a:lnTo>
                <a:lnTo>
                  <a:pt x="4758023" y="221"/>
                </a:lnTo>
                <a:lnTo>
                  <a:pt x="4649935" y="221"/>
                </a:lnTo>
                <a:close/>
                <a:moveTo>
                  <a:pt x="208645" y="0"/>
                </a:moveTo>
                <a:lnTo>
                  <a:pt x="316733" y="0"/>
                </a:lnTo>
                <a:lnTo>
                  <a:pt x="316651" y="221"/>
                </a:lnTo>
                <a:lnTo>
                  <a:pt x="208563" y="221"/>
                </a:lnTo>
                <a:close/>
              </a:path>
            </a:pathLst>
          </a:cu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1670867" y="4874438"/>
            <a:ext cx="8713619" cy="1342298"/>
          </a:xfrm>
          <a:prstGeom prst="rect">
            <a:avLst/>
          </a:prstGeom>
          <a:noFill/>
          <a:ln w="12700" cap="flat" cmpd="sng" algn="ctr">
            <a:solidFill>
              <a:srgbClr val="1165A6"/>
            </a:solidFill>
            <a:prstDash val="solid"/>
            <a:miter lim="800000"/>
          </a:ln>
          <a:effectLst/>
        </p:spPr>
        <p:txBody>
          <a:bodyPr anchor="ctr"/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zh-CN" altLang="en-US" sz="1600" kern="0" dirty="0">
              <a:ea typeface="幼圆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994946" y="5043574"/>
            <a:ext cx="8194865" cy="10525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恒好美佳极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。恒好美佳极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ect">
            <a:avLst/>
          </a:pr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ect">
            <a:avLst/>
          </a:pr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20626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2696028" y="1223523"/>
            <a:ext cx="2292350" cy="1955800"/>
          </a:xfrm>
          <a:custGeom>
            <a:avLst/>
            <a:gdLst>
              <a:gd name="T0" fmla="*/ 2147483646 w 714"/>
              <a:gd name="T1" fmla="*/ 525756936 h 609"/>
              <a:gd name="T2" fmla="*/ 2147483646 w 714"/>
              <a:gd name="T3" fmla="*/ 608228108 h 609"/>
              <a:gd name="T4" fmla="*/ 2147483646 w 714"/>
              <a:gd name="T5" fmla="*/ 288652315 h 609"/>
              <a:gd name="T6" fmla="*/ 2147483646 w 714"/>
              <a:gd name="T7" fmla="*/ 309270108 h 609"/>
              <a:gd name="T8" fmla="*/ 2147483646 w 714"/>
              <a:gd name="T9" fmla="*/ 113397862 h 609"/>
              <a:gd name="T10" fmla="*/ 2147483646 w 714"/>
              <a:gd name="T11" fmla="*/ 226795724 h 609"/>
              <a:gd name="T12" fmla="*/ 2147483646 w 714"/>
              <a:gd name="T13" fmla="*/ 432976867 h 609"/>
              <a:gd name="T14" fmla="*/ 2147483646 w 714"/>
              <a:gd name="T15" fmla="*/ 1257691802 h 609"/>
              <a:gd name="T16" fmla="*/ 2147483646 w 714"/>
              <a:gd name="T17" fmla="*/ 1618506393 h 609"/>
              <a:gd name="T18" fmla="*/ 2147483646 w 714"/>
              <a:gd name="T19" fmla="*/ 2147483646 h 609"/>
              <a:gd name="T20" fmla="*/ 2147483646 w 714"/>
              <a:gd name="T21" fmla="*/ 2147483646 h 609"/>
              <a:gd name="T22" fmla="*/ 2147483646 w 714"/>
              <a:gd name="T23" fmla="*/ 2147483646 h 609"/>
              <a:gd name="T24" fmla="*/ 2147483646 w 714"/>
              <a:gd name="T25" fmla="*/ 2147483646 h 609"/>
              <a:gd name="T26" fmla="*/ 2147483646 w 714"/>
              <a:gd name="T27" fmla="*/ 2147483646 h 609"/>
              <a:gd name="T28" fmla="*/ 2147483646 w 714"/>
              <a:gd name="T29" fmla="*/ 2147483646 h 609"/>
              <a:gd name="T30" fmla="*/ 2147483646 w 714"/>
              <a:gd name="T31" fmla="*/ 2147483646 h 609"/>
              <a:gd name="T32" fmla="*/ 1041247013 w 714"/>
              <a:gd name="T33" fmla="*/ 2147483646 h 609"/>
              <a:gd name="T34" fmla="*/ 10309154 w 714"/>
              <a:gd name="T35" fmla="*/ 2147483646 h 609"/>
              <a:gd name="T36" fmla="*/ 123713057 w 714"/>
              <a:gd name="T37" fmla="*/ 2147483646 h 609"/>
              <a:gd name="T38" fmla="*/ 237116960 w 714"/>
              <a:gd name="T39" fmla="*/ 2147483646 h 609"/>
              <a:gd name="T40" fmla="*/ 711347669 w 714"/>
              <a:gd name="T41" fmla="*/ 2147483646 h 609"/>
              <a:gd name="T42" fmla="*/ 711347669 w 714"/>
              <a:gd name="T43" fmla="*/ 2147483646 h 609"/>
              <a:gd name="T44" fmla="*/ 979388879 w 714"/>
              <a:gd name="T45" fmla="*/ 2147483646 h 609"/>
              <a:gd name="T46" fmla="*/ 1123720244 w 714"/>
              <a:gd name="T47" fmla="*/ 2147483646 h 609"/>
              <a:gd name="T48" fmla="*/ 1247433301 w 714"/>
              <a:gd name="T49" fmla="*/ 2147483646 h 609"/>
              <a:gd name="T50" fmla="*/ 1855686220 w 714"/>
              <a:gd name="T51" fmla="*/ 2147483646 h 609"/>
              <a:gd name="T52" fmla="*/ 1969090123 w 714"/>
              <a:gd name="T53" fmla="*/ 2147483646 h 609"/>
              <a:gd name="T54" fmla="*/ 1721664010 w 714"/>
              <a:gd name="T55" fmla="*/ 2147483646 h 609"/>
              <a:gd name="T56" fmla="*/ 2147483646 w 714"/>
              <a:gd name="T57" fmla="*/ 2147483646 h 609"/>
              <a:gd name="T58" fmla="*/ 2147483646 w 714"/>
              <a:gd name="T59" fmla="*/ 2147483646 h 609"/>
              <a:gd name="T60" fmla="*/ 2147483646 w 714"/>
              <a:gd name="T61" fmla="*/ 2147483646 h 609"/>
              <a:gd name="T62" fmla="*/ 2147483646 w 714"/>
              <a:gd name="T63" fmla="*/ 2147483646 h 609"/>
              <a:gd name="T64" fmla="*/ 2147483646 w 714"/>
              <a:gd name="T65" fmla="*/ 2147483646 h 609"/>
              <a:gd name="T66" fmla="*/ 2147483646 w 714"/>
              <a:gd name="T67" fmla="*/ 2147483646 h 609"/>
              <a:gd name="T68" fmla="*/ 2147483646 w 714"/>
              <a:gd name="T69" fmla="*/ 2147483646 h 609"/>
              <a:gd name="T70" fmla="*/ 2147483646 w 714"/>
              <a:gd name="T71" fmla="*/ 2147483646 h 609"/>
              <a:gd name="T72" fmla="*/ 2147483646 w 714"/>
              <a:gd name="T73" fmla="*/ 2147483646 h 609"/>
              <a:gd name="T74" fmla="*/ 2147483646 w 714"/>
              <a:gd name="T75" fmla="*/ 2147483646 h 609"/>
              <a:gd name="T76" fmla="*/ 2147483646 w 714"/>
              <a:gd name="T77" fmla="*/ 2147483646 h 609"/>
              <a:gd name="T78" fmla="*/ 2147483646 w 714"/>
              <a:gd name="T79" fmla="*/ 2147483646 h 609"/>
              <a:gd name="T80" fmla="*/ 2147483646 w 714"/>
              <a:gd name="T81" fmla="*/ 2147483646 h 609"/>
              <a:gd name="T82" fmla="*/ 2147483646 w 714"/>
              <a:gd name="T83" fmla="*/ 2147483646 h 609"/>
              <a:gd name="T84" fmla="*/ 2147483646 w 714"/>
              <a:gd name="T85" fmla="*/ 2147483646 h 609"/>
              <a:gd name="T86" fmla="*/ 2147483646 w 714"/>
              <a:gd name="T87" fmla="*/ 2147483646 h 609"/>
              <a:gd name="T88" fmla="*/ 2147483646 w 714"/>
              <a:gd name="T89" fmla="*/ 2147483646 h 609"/>
              <a:gd name="T90" fmla="*/ 2147483646 w 714"/>
              <a:gd name="T91" fmla="*/ 2147483646 h 609"/>
              <a:gd name="T92" fmla="*/ 2147483646 w 714"/>
              <a:gd name="T93" fmla="*/ 2147483646 h 609"/>
              <a:gd name="T94" fmla="*/ 2147483646 w 714"/>
              <a:gd name="T95" fmla="*/ 2147483646 h 609"/>
              <a:gd name="T96" fmla="*/ 2147483646 w 714"/>
              <a:gd name="T97" fmla="*/ 2147483646 h 609"/>
              <a:gd name="T98" fmla="*/ 2147483646 w 714"/>
              <a:gd name="T99" fmla="*/ 2147483646 h 609"/>
              <a:gd name="T100" fmla="*/ 2147483646 w 714"/>
              <a:gd name="T101" fmla="*/ 2147483646 h 609"/>
              <a:gd name="T102" fmla="*/ 2147483646 w 714"/>
              <a:gd name="T103" fmla="*/ 2147483646 h 609"/>
              <a:gd name="T104" fmla="*/ 2147483646 w 714"/>
              <a:gd name="T105" fmla="*/ 2147483646 h 609"/>
              <a:gd name="T106" fmla="*/ 2147483646 w 714"/>
              <a:gd name="T107" fmla="*/ 2147483646 h 609"/>
              <a:gd name="T108" fmla="*/ 2147483646 w 714"/>
              <a:gd name="T109" fmla="*/ 2147483646 h 609"/>
              <a:gd name="T110" fmla="*/ 2147483646 w 714"/>
              <a:gd name="T111" fmla="*/ 2147483646 h 609"/>
              <a:gd name="T112" fmla="*/ 2147483646 w 714"/>
              <a:gd name="T113" fmla="*/ 2147483646 h 609"/>
              <a:gd name="T114" fmla="*/ 2147483646 w 714"/>
              <a:gd name="T115" fmla="*/ 1958703191 h 609"/>
              <a:gd name="T116" fmla="*/ 2147483646 w 714"/>
              <a:gd name="T117" fmla="*/ 1731904255 h 609"/>
              <a:gd name="T118" fmla="*/ 2147483646 w 714"/>
              <a:gd name="T119" fmla="*/ 1680359772 h 609"/>
              <a:gd name="T120" fmla="*/ 2147483646 w 714"/>
              <a:gd name="T121" fmla="*/ 1288618492 h 609"/>
              <a:gd name="T122" fmla="*/ 2147483646 w 714"/>
              <a:gd name="T123" fmla="*/ 865953733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rgbClr val="594709"/>
          </a:solidFill>
          <a:ln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2254703" y="2547498"/>
            <a:ext cx="1465263" cy="1239837"/>
          </a:xfrm>
          <a:custGeom>
            <a:avLst/>
            <a:gdLst>
              <a:gd name="T0" fmla="*/ 2147483646 w 456"/>
              <a:gd name="T1" fmla="*/ 1588976384 h 386"/>
              <a:gd name="T2" fmla="*/ 2147483646 w 456"/>
              <a:gd name="T3" fmla="*/ 1650884722 h 386"/>
              <a:gd name="T4" fmla="*/ 2147483646 w 456"/>
              <a:gd name="T5" fmla="*/ 1320709062 h 386"/>
              <a:gd name="T6" fmla="*/ 2023607154 w 456"/>
              <a:gd name="T7" fmla="*/ 1104029880 h 386"/>
              <a:gd name="T8" fmla="*/ 2054580094 w 456"/>
              <a:gd name="T9" fmla="*/ 804805178 h 386"/>
              <a:gd name="T10" fmla="*/ 1755168585 w 456"/>
              <a:gd name="T11" fmla="*/ 887350698 h 386"/>
              <a:gd name="T12" fmla="*/ 1528030482 w 456"/>
              <a:gd name="T13" fmla="*/ 598446193 h 386"/>
              <a:gd name="T14" fmla="*/ 1424784137 w 456"/>
              <a:gd name="T15" fmla="*/ 247633351 h 386"/>
              <a:gd name="T16" fmla="*/ 1321537792 w 456"/>
              <a:gd name="T17" fmla="*/ 72225323 h 386"/>
              <a:gd name="T18" fmla="*/ 1084075376 w 456"/>
              <a:gd name="T19" fmla="*/ 154770844 h 386"/>
              <a:gd name="T20" fmla="*/ 918883152 w 456"/>
              <a:gd name="T21" fmla="*/ 330175660 h 386"/>
              <a:gd name="T22" fmla="*/ 505900985 w 456"/>
              <a:gd name="T23" fmla="*/ 453992335 h 386"/>
              <a:gd name="T24" fmla="*/ 258114256 w 456"/>
              <a:gd name="T25" fmla="*/ 753217038 h 386"/>
              <a:gd name="T26" fmla="*/ 20648626 w 456"/>
              <a:gd name="T27" fmla="*/ 949259036 h 386"/>
              <a:gd name="T28" fmla="*/ 340708761 w 456"/>
              <a:gd name="T29" fmla="*/ 1227846556 h 386"/>
              <a:gd name="T30" fmla="*/ 578174391 w 456"/>
              <a:gd name="T31" fmla="*/ 1310388865 h 386"/>
              <a:gd name="T32" fmla="*/ 1156345568 w 456"/>
              <a:gd name="T33" fmla="*/ 1547705230 h 386"/>
              <a:gd name="T34" fmla="*/ 1569327735 w 456"/>
              <a:gd name="T35" fmla="*/ 1465159709 h 386"/>
              <a:gd name="T36" fmla="*/ 1920360809 w 456"/>
              <a:gd name="T37" fmla="*/ 1609613567 h 386"/>
              <a:gd name="T38" fmla="*/ 2147483646 w 456"/>
              <a:gd name="T39" fmla="*/ 1733430243 h 386"/>
              <a:gd name="T40" fmla="*/ 2147483646 w 456"/>
              <a:gd name="T41" fmla="*/ 2094560071 h 386"/>
              <a:gd name="T42" fmla="*/ 2147483646 w 456"/>
              <a:gd name="T43" fmla="*/ 2147483646 h 386"/>
              <a:gd name="T44" fmla="*/ 2147483646 w 456"/>
              <a:gd name="T45" fmla="*/ 2147483646 h 386"/>
              <a:gd name="T46" fmla="*/ 2147483646 w 456"/>
              <a:gd name="T47" fmla="*/ 2147483646 h 386"/>
              <a:gd name="T48" fmla="*/ 2147483646 w 456"/>
              <a:gd name="T49" fmla="*/ 2147483646 h 386"/>
              <a:gd name="T50" fmla="*/ 2147483646 w 456"/>
              <a:gd name="T51" fmla="*/ 2147483646 h 386"/>
              <a:gd name="T52" fmla="*/ 2147483646 w 456"/>
              <a:gd name="T53" fmla="*/ 2147483646 h 386"/>
              <a:gd name="T54" fmla="*/ 2147483646 w 456"/>
              <a:gd name="T55" fmla="*/ 2147483646 h 386"/>
              <a:gd name="T56" fmla="*/ 2147483646 w 456"/>
              <a:gd name="T57" fmla="*/ 2147483646 h 386"/>
              <a:gd name="T58" fmla="*/ 2147483646 w 456"/>
              <a:gd name="T59" fmla="*/ 2147483646 h 386"/>
              <a:gd name="T60" fmla="*/ 2147483646 w 456"/>
              <a:gd name="T61" fmla="*/ 2147483646 h 386"/>
              <a:gd name="T62" fmla="*/ 2147483646 w 456"/>
              <a:gd name="T63" fmla="*/ 2147483646 h 386"/>
              <a:gd name="T64" fmla="*/ 2147483646 w 456"/>
              <a:gd name="T65" fmla="*/ 2147483646 h 386"/>
              <a:gd name="T66" fmla="*/ 2147483646 w 456"/>
              <a:gd name="T67" fmla="*/ 2147483646 h 386"/>
              <a:gd name="T68" fmla="*/ 2147483646 w 456"/>
              <a:gd name="T69" fmla="*/ 2147483646 h 386"/>
              <a:gd name="T70" fmla="*/ 2147483646 w 456"/>
              <a:gd name="T71" fmla="*/ 2147483646 h 386"/>
              <a:gd name="T72" fmla="*/ 2147483646 w 456"/>
              <a:gd name="T73" fmla="*/ 2147483646 h 386"/>
              <a:gd name="T74" fmla="*/ 2147483646 w 456"/>
              <a:gd name="T75" fmla="*/ 2147483646 h 386"/>
              <a:gd name="T76" fmla="*/ 2147483646 w 456"/>
              <a:gd name="T77" fmla="*/ 2147483646 h 386"/>
              <a:gd name="T78" fmla="*/ 2147483646 w 456"/>
              <a:gd name="T79" fmla="*/ 2147483646 h 386"/>
              <a:gd name="T80" fmla="*/ 2147483646 w 456"/>
              <a:gd name="T81" fmla="*/ 2147483646 h 386"/>
              <a:gd name="T82" fmla="*/ 2147483646 w 456"/>
              <a:gd name="T83" fmla="*/ 2147483646 h 386"/>
              <a:gd name="T84" fmla="*/ 2147483646 w 456"/>
              <a:gd name="T85" fmla="*/ 2147483646 h 386"/>
              <a:gd name="T86" fmla="*/ 2147483646 w 456"/>
              <a:gd name="T87" fmla="*/ 2147483646 h 386"/>
              <a:gd name="T88" fmla="*/ 2147483646 w 456"/>
              <a:gd name="T89" fmla="*/ 2147483646 h 386"/>
              <a:gd name="T90" fmla="*/ 2147483646 w 456"/>
              <a:gd name="T91" fmla="*/ 2147483646 h 386"/>
              <a:gd name="T92" fmla="*/ 2147483646 w 456"/>
              <a:gd name="T93" fmla="*/ 2147483646 h 386"/>
              <a:gd name="T94" fmla="*/ 2147483646 w 456"/>
              <a:gd name="T95" fmla="*/ 2147483646 h 386"/>
              <a:gd name="T96" fmla="*/ 2147483646 w 456"/>
              <a:gd name="T97" fmla="*/ 2147483646 h 386"/>
              <a:gd name="T98" fmla="*/ 2147483646 w 456"/>
              <a:gd name="T99" fmla="*/ 2147483646 h 386"/>
              <a:gd name="T100" fmla="*/ 2147483646 w 456"/>
              <a:gd name="T101" fmla="*/ 2146151423 h 386"/>
              <a:gd name="T102" fmla="*/ 2147483646 w 456"/>
              <a:gd name="T103" fmla="*/ 1939789227 h 386"/>
              <a:gd name="T104" fmla="*/ 2147483646 w 456"/>
              <a:gd name="T105" fmla="*/ 1733430243 h 386"/>
              <a:gd name="T106" fmla="*/ 2147483646 w 456"/>
              <a:gd name="T107" fmla="*/ 1465159709 h 386"/>
              <a:gd name="T108" fmla="*/ 2147483646 w 456"/>
              <a:gd name="T109" fmla="*/ 1475479906 h 3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56" h="386">
                <a:moveTo>
                  <a:pt x="271" y="140"/>
                </a:moveTo>
                <a:cubicBezTo>
                  <a:pt x="265" y="140"/>
                  <a:pt x="265" y="140"/>
                  <a:pt x="265" y="140"/>
                </a:cubicBezTo>
                <a:cubicBezTo>
                  <a:pt x="263" y="144"/>
                  <a:pt x="263" y="144"/>
                  <a:pt x="263" y="144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5"/>
                  <a:pt x="268" y="155"/>
                  <a:pt x="268" y="155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59" y="160"/>
                  <a:pt x="259" y="160"/>
                  <a:pt x="259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1" y="160"/>
                  <a:pt x="247" y="158"/>
                  <a:pt x="246" y="155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32" y="148"/>
                  <a:pt x="232" y="148"/>
                  <a:pt x="232" y="148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6" y="132"/>
                  <a:pt x="224" y="131"/>
                  <a:pt x="223" y="129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0" y="126"/>
                  <a:pt x="219" y="124"/>
                  <a:pt x="216" y="124"/>
                </a:cubicBezTo>
                <a:cubicBezTo>
                  <a:pt x="213" y="122"/>
                  <a:pt x="210" y="120"/>
                  <a:pt x="208" y="116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5" y="101"/>
                  <a:pt x="195" y="101"/>
                  <a:pt x="195" y="101"/>
                </a:cubicBezTo>
                <a:cubicBezTo>
                  <a:pt x="208" y="84"/>
                  <a:pt x="208" y="84"/>
                  <a:pt x="208" y="84"/>
                </a:cubicBezTo>
                <a:cubicBezTo>
                  <a:pt x="208" y="82"/>
                  <a:pt x="208" y="82"/>
                  <a:pt x="208" y="81"/>
                </a:cubicBezTo>
                <a:cubicBezTo>
                  <a:pt x="206" y="76"/>
                  <a:pt x="206" y="76"/>
                  <a:pt x="206" y="76"/>
                </a:cubicBezTo>
                <a:cubicBezTo>
                  <a:pt x="199" y="78"/>
                  <a:pt x="199" y="78"/>
                  <a:pt x="199" y="78"/>
                </a:cubicBezTo>
                <a:cubicBezTo>
                  <a:pt x="198" y="78"/>
                  <a:pt x="198" y="78"/>
                  <a:pt x="198" y="78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68" y="88"/>
                  <a:pt x="166" y="90"/>
                  <a:pt x="162" y="89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74"/>
                  <a:pt x="156" y="74"/>
                  <a:pt x="156" y="74"/>
                </a:cubicBezTo>
                <a:cubicBezTo>
                  <a:pt x="152" y="72"/>
                  <a:pt x="150" y="69"/>
                  <a:pt x="150" y="67"/>
                </a:cubicBezTo>
                <a:cubicBezTo>
                  <a:pt x="148" y="58"/>
                  <a:pt x="148" y="58"/>
                  <a:pt x="148" y="58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45" y="40"/>
                  <a:pt x="145" y="40"/>
                  <a:pt x="145" y="40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3" y="1"/>
                  <a:pt x="123" y="1"/>
                  <a:pt x="123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108" y="2"/>
                  <a:pt x="108" y="2"/>
                  <a:pt x="108" y="2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89" y="32"/>
                  <a:pt x="89" y="32"/>
                  <a:pt x="89" y="32"/>
                </a:cubicBezTo>
                <a:cubicBezTo>
                  <a:pt x="86" y="34"/>
                  <a:pt x="82" y="36"/>
                  <a:pt x="77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62" y="34"/>
                  <a:pt x="62" y="34"/>
                  <a:pt x="62" y="34"/>
                </a:cubicBezTo>
                <a:cubicBezTo>
                  <a:pt x="57" y="40"/>
                  <a:pt x="57" y="40"/>
                  <a:pt x="57" y="40"/>
                </a:cubicBezTo>
                <a:cubicBezTo>
                  <a:pt x="56" y="42"/>
                  <a:pt x="53" y="44"/>
                  <a:pt x="49" y="44"/>
                </a:cubicBezTo>
                <a:cubicBezTo>
                  <a:pt x="41" y="51"/>
                  <a:pt x="41" y="51"/>
                  <a:pt x="41" y="51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62"/>
                  <a:pt x="32" y="65"/>
                  <a:pt x="30" y="66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2" y="75"/>
                  <a:pt x="22" y="75"/>
                  <a:pt x="22" y="75"/>
                </a:cubicBezTo>
                <a:cubicBezTo>
                  <a:pt x="20" y="76"/>
                  <a:pt x="18" y="76"/>
                  <a:pt x="1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9"/>
                  <a:pt x="4" y="79"/>
                  <a:pt x="4" y="79"/>
                </a:cubicBezTo>
                <a:cubicBezTo>
                  <a:pt x="0" y="86"/>
                  <a:pt x="0" y="86"/>
                  <a:pt x="0" y="86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108"/>
                  <a:pt x="1" y="108"/>
                  <a:pt x="1" y="108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13"/>
                  <a:pt x="4" y="113"/>
                  <a:pt x="4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20" y="118"/>
                  <a:pt x="20" y="118"/>
                  <a:pt x="20" y="118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2"/>
                  <a:pt x="51" y="122"/>
                  <a:pt x="51" y="122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6"/>
                  <a:pt x="113" y="134"/>
                  <a:pt x="118" y="132"/>
                </a:cubicBezTo>
                <a:cubicBezTo>
                  <a:pt x="118" y="131"/>
                  <a:pt x="118" y="131"/>
                  <a:pt x="118" y="131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60" y="138"/>
                  <a:pt x="160" y="138"/>
                  <a:pt x="160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2" y="138"/>
                  <a:pt x="162" y="138"/>
                  <a:pt x="162" y="13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8" y="158"/>
                  <a:pt x="192" y="161"/>
                  <a:pt x="194" y="165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202" y="169"/>
                  <a:pt x="202" y="169"/>
                  <a:pt x="202" y="169"/>
                </a:cubicBezTo>
                <a:cubicBezTo>
                  <a:pt x="206" y="162"/>
                  <a:pt x="206" y="162"/>
                  <a:pt x="206" y="162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22" y="176"/>
                  <a:pt x="222" y="176"/>
                  <a:pt x="222" y="176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262" y="203"/>
                  <a:pt x="262" y="203"/>
                  <a:pt x="262" y="203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74" y="218"/>
                  <a:pt x="274" y="218"/>
                  <a:pt x="274" y="218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20"/>
                  <a:pt x="274" y="220"/>
                  <a:pt x="274" y="220"/>
                </a:cubicBezTo>
                <a:cubicBezTo>
                  <a:pt x="280" y="247"/>
                  <a:pt x="280" y="247"/>
                  <a:pt x="280" y="247"/>
                </a:cubicBezTo>
                <a:cubicBezTo>
                  <a:pt x="286" y="258"/>
                  <a:pt x="286" y="258"/>
                  <a:pt x="286" y="258"/>
                </a:cubicBezTo>
                <a:cubicBezTo>
                  <a:pt x="278" y="279"/>
                  <a:pt x="278" y="279"/>
                  <a:pt x="278" y="279"/>
                </a:cubicBezTo>
                <a:cubicBezTo>
                  <a:pt x="278" y="280"/>
                  <a:pt x="278" y="280"/>
                  <a:pt x="278" y="280"/>
                </a:cubicBezTo>
                <a:cubicBezTo>
                  <a:pt x="272" y="282"/>
                  <a:pt x="272" y="282"/>
                  <a:pt x="272" y="282"/>
                </a:cubicBezTo>
                <a:cubicBezTo>
                  <a:pt x="272" y="288"/>
                  <a:pt x="272" y="288"/>
                  <a:pt x="272" y="288"/>
                </a:cubicBezTo>
                <a:cubicBezTo>
                  <a:pt x="271" y="288"/>
                  <a:pt x="271" y="288"/>
                  <a:pt x="271" y="288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54" y="300"/>
                  <a:pt x="254" y="300"/>
                  <a:pt x="254" y="300"/>
                </a:cubicBezTo>
                <a:cubicBezTo>
                  <a:pt x="244" y="308"/>
                  <a:pt x="244" y="308"/>
                  <a:pt x="244" y="308"/>
                </a:cubicBezTo>
                <a:cubicBezTo>
                  <a:pt x="246" y="309"/>
                  <a:pt x="247" y="310"/>
                  <a:pt x="250" y="311"/>
                </a:cubicBezTo>
                <a:cubicBezTo>
                  <a:pt x="254" y="312"/>
                  <a:pt x="254" y="316"/>
                  <a:pt x="252" y="321"/>
                </a:cubicBezTo>
                <a:cubicBezTo>
                  <a:pt x="252" y="322"/>
                  <a:pt x="252" y="322"/>
                  <a:pt x="252" y="322"/>
                </a:cubicBezTo>
                <a:cubicBezTo>
                  <a:pt x="246" y="328"/>
                  <a:pt x="246" y="328"/>
                  <a:pt x="246" y="328"/>
                </a:cubicBezTo>
                <a:cubicBezTo>
                  <a:pt x="245" y="328"/>
                  <a:pt x="245" y="328"/>
                  <a:pt x="245" y="328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25" y="326"/>
                  <a:pt x="225" y="326"/>
                  <a:pt x="225" y="326"/>
                </a:cubicBezTo>
                <a:cubicBezTo>
                  <a:pt x="224" y="333"/>
                  <a:pt x="224" y="333"/>
                  <a:pt x="224" y="333"/>
                </a:cubicBezTo>
                <a:cubicBezTo>
                  <a:pt x="226" y="348"/>
                  <a:pt x="226" y="348"/>
                  <a:pt x="226" y="348"/>
                </a:cubicBezTo>
                <a:cubicBezTo>
                  <a:pt x="242" y="354"/>
                  <a:pt x="242" y="354"/>
                  <a:pt x="242" y="354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8" y="353"/>
                  <a:pt x="248" y="353"/>
                  <a:pt x="248" y="353"/>
                </a:cubicBezTo>
                <a:cubicBezTo>
                  <a:pt x="249" y="353"/>
                  <a:pt x="249" y="353"/>
                  <a:pt x="249" y="353"/>
                </a:cubicBezTo>
                <a:cubicBezTo>
                  <a:pt x="250" y="352"/>
                  <a:pt x="250" y="352"/>
                  <a:pt x="250" y="352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0" y="340"/>
                  <a:pt x="260" y="340"/>
                  <a:pt x="260" y="340"/>
                </a:cubicBezTo>
                <a:cubicBezTo>
                  <a:pt x="260" y="339"/>
                  <a:pt x="260" y="339"/>
                  <a:pt x="260" y="339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3" y="335"/>
                  <a:pt x="263" y="335"/>
                  <a:pt x="263" y="335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8" y="328"/>
                  <a:pt x="268" y="328"/>
                  <a:pt x="268" y="328"/>
                </a:cubicBezTo>
                <a:cubicBezTo>
                  <a:pt x="269" y="327"/>
                  <a:pt x="269" y="327"/>
                  <a:pt x="269" y="327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86" y="320"/>
                  <a:pt x="286" y="320"/>
                  <a:pt x="286" y="320"/>
                </a:cubicBezTo>
                <a:cubicBezTo>
                  <a:pt x="286" y="322"/>
                  <a:pt x="286" y="322"/>
                  <a:pt x="286" y="322"/>
                </a:cubicBezTo>
                <a:cubicBezTo>
                  <a:pt x="286" y="325"/>
                  <a:pt x="286" y="327"/>
                  <a:pt x="286" y="328"/>
                </a:cubicBezTo>
                <a:cubicBezTo>
                  <a:pt x="288" y="332"/>
                  <a:pt x="288" y="332"/>
                  <a:pt x="288" y="332"/>
                </a:cubicBezTo>
                <a:cubicBezTo>
                  <a:pt x="290" y="337"/>
                  <a:pt x="290" y="337"/>
                  <a:pt x="290" y="337"/>
                </a:cubicBezTo>
                <a:cubicBezTo>
                  <a:pt x="298" y="342"/>
                  <a:pt x="298" y="342"/>
                  <a:pt x="298" y="342"/>
                </a:cubicBezTo>
                <a:cubicBezTo>
                  <a:pt x="320" y="344"/>
                  <a:pt x="320" y="344"/>
                  <a:pt x="320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5"/>
                  <a:pt x="322" y="345"/>
                  <a:pt x="322" y="345"/>
                </a:cubicBezTo>
                <a:cubicBezTo>
                  <a:pt x="322" y="346"/>
                  <a:pt x="322" y="346"/>
                  <a:pt x="322" y="346"/>
                </a:cubicBezTo>
                <a:cubicBezTo>
                  <a:pt x="322" y="353"/>
                  <a:pt x="322" y="353"/>
                  <a:pt x="322" y="353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33" y="362"/>
                  <a:pt x="333" y="362"/>
                  <a:pt x="333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3"/>
                  <a:pt x="334" y="363"/>
                  <a:pt x="334" y="363"/>
                </a:cubicBezTo>
                <a:cubicBezTo>
                  <a:pt x="334" y="366"/>
                  <a:pt x="334" y="366"/>
                  <a:pt x="334" y="366"/>
                </a:cubicBezTo>
                <a:cubicBezTo>
                  <a:pt x="334" y="370"/>
                  <a:pt x="334" y="370"/>
                  <a:pt x="334" y="370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5" y="380"/>
                  <a:pt x="335" y="380"/>
                  <a:pt x="335" y="380"/>
                </a:cubicBezTo>
                <a:cubicBezTo>
                  <a:pt x="338" y="380"/>
                  <a:pt x="341" y="380"/>
                  <a:pt x="344" y="382"/>
                </a:cubicBezTo>
                <a:cubicBezTo>
                  <a:pt x="353" y="386"/>
                  <a:pt x="353" y="386"/>
                  <a:pt x="353" y="386"/>
                </a:cubicBezTo>
                <a:cubicBezTo>
                  <a:pt x="358" y="382"/>
                  <a:pt x="358" y="382"/>
                  <a:pt x="358" y="382"/>
                </a:cubicBezTo>
                <a:cubicBezTo>
                  <a:pt x="364" y="375"/>
                  <a:pt x="364" y="375"/>
                  <a:pt x="364" y="375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6" y="371"/>
                  <a:pt x="366" y="371"/>
                  <a:pt x="366" y="371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5" y="361"/>
                  <a:pt x="365" y="361"/>
                  <a:pt x="365" y="361"/>
                </a:cubicBezTo>
                <a:cubicBezTo>
                  <a:pt x="364" y="357"/>
                  <a:pt x="364" y="357"/>
                  <a:pt x="364" y="357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74" y="345"/>
                  <a:pt x="374" y="345"/>
                  <a:pt x="374" y="345"/>
                </a:cubicBezTo>
                <a:cubicBezTo>
                  <a:pt x="375" y="345"/>
                  <a:pt x="375" y="345"/>
                  <a:pt x="375" y="345"/>
                </a:cubicBezTo>
                <a:cubicBezTo>
                  <a:pt x="388" y="345"/>
                  <a:pt x="388" y="345"/>
                  <a:pt x="388" y="345"/>
                </a:cubicBezTo>
                <a:cubicBezTo>
                  <a:pt x="390" y="344"/>
                  <a:pt x="390" y="344"/>
                  <a:pt x="390" y="344"/>
                </a:cubicBezTo>
                <a:cubicBezTo>
                  <a:pt x="390" y="338"/>
                  <a:pt x="390" y="338"/>
                  <a:pt x="390" y="338"/>
                </a:cubicBezTo>
                <a:cubicBezTo>
                  <a:pt x="388" y="332"/>
                  <a:pt x="388" y="332"/>
                  <a:pt x="388" y="332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14"/>
                  <a:pt x="383" y="314"/>
                  <a:pt x="383" y="314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96" y="291"/>
                  <a:pt x="396" y="291"/>
                  <a:pt x="396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8" y="290"/>
                  <a:pt x="398" y="290"/>
                  <a:pt x="398" y="290"/>
                </a:cubicBezTo>
                <a:cubicBezTo>
                  <a:pt x="400" y="290"/>
                  <a:pt x="400" y="290"/>
                  <a:pt x="400" y="290"/>
                </a:cubicBezTo>
                <a:cubicBezTo>
                  <a:pt x="404" y="291"/>
                  <a:pt x="404" y="291"/>
                  <a:pt x="404" y="291"/>
                </a:cubicBezTo>
                <a:cubicBezTo>
                  <a:pt x="414" y="296"/>
                  <a:pt x="414" y="296"/>
                  <a:pt x="414" y="296"/>
                </a:cubicBezTo>
                <a:cubicBezTo>
                  <a:pt x="420" y="298"/>
                  <a:pt x="420" y="298"/>
                  <a:pt x="420" y="298"/>
                </a:cubicBezTo>
                <a:cubicBezTo>
                  <a:pt x="420" y="295"/>
                  <a:pt x="420" y="295"/>
                  <a:pt x="420" y="295"/>
                </a:cubicBezTo>
                <a:cubicBezTo>
                  <a:pt x="419" y="294"/>
                  <a:pt x="419" y="294"/>
                  <a:pt x="419" y="294"/>
                </a:cubicBezTo>
                <a:cubicBezTo>
                  <a:pt x="419" y="293"/>
                  <a:pt x="419" y="293"/>
                  <a:pt x="419" y="293"/>
                </a:cubicBezTo>
                <a:cubicBezTo>
                  <a:pt x="419" y="290"/>
                  <a:pt x="420" y="288"/>
                  <a:pt x="423" y="286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0"/>
                  <a:pt x="430" y="280"/>
                  <a:pt x="430" y="280"/>
                </a:cubicBezTo>
                <a:cubicBezTo>
                  <a:pt x="434" y="279"/>
                  <a:pt x="437" y="278"/>
                  <a:pt x="438" y="278"/>
                </a:cubicBezTo>
                <a:cubicBezTo>
                  <a:pt x="445" y="278"/>
                  <a:pt x="445" y="278"/>
                  <a:pt x="445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50" y="278"/>
                  <a:pt x="450" y="278"/>
                  <a:pt x="450" y="278"/>
                </a:cubicBezTo>
                <a:cubicBezTo>
                  <a:pt x="452" y="268"/>
                  <a:pt x="452" y="268"/>
                  <a:pt x="452" y="268"/>
                </a:cubicBezTo>
                <a:cubicBezTo>
                  <a:pt x="452" y="262"/>
                  <a:pt x="452" y="262"/>
                  <a:pt x="452" y="262"/>
                </a:cubicBezTo>
                <a:cubicBezTo>
                  <a:pt x="452" y="257"/>
                  <a:pt x="452" y="254"/>
                  <a:pt x="454" y="254"/>
                </a:cubicBezTo>
                <a:cubicBezTo>
                  <a:pt x="456" y="248"/>
                  <a:pt x="456" y="248"/>
                  <a:pt x="456" y="248"/>
                </a:cubicBezTo>
                <a:cubicBezTo>
                  <a:pt x="453" y="244"/>
                  <a:pt x="453" y="244"/>
                  <a:pt x="453" y="244"/>
                </a:cubicBezTo>
                <a:cubicBezTo>
                  <a:pt x="448" y="240"/>
                  <a:pt x="448" y="240"/>
                  <a:pt x="448" y="240"/>
                </a:cubicBezTo>
                <a:cubicBezTo>
                  <a:pt x="438" y="238"/>
                  <a:pt x="438" y="238"/>
                  <a:pt x="438" y="238"/>
                </a:cubicBezTo>
                <a:cubicBezTo>
                  <a:pt x="436" y="238"/>
                  <a:pt x="432" y="236"/>
                  <a:pt x="426" y="230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12" y="218"/>
                  <a:pt x="412" y="218"/>
                  <a:pt x="412" y="218"/>
                </a:cubicBezTo>
                <a:cubicBezTo>
                  <a:pt x="406" y="218"/>
                  <a:pt x="406" y="218"/>
                  <a:pt x="406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399" y="215"/>
                  <a:pt x="399" y="215"/>
                  <a:pt x="399" y="215"/>
                </a:cubicBezTo>
                <a:cubicBezTo>
                  <a:pt x="395" y="220"/>
                  <a:pt x="395" y="220"/>
                  <a:pt x="395" y="220"/>
                </a:cubicBezTo>
                <a:cubicBezTo>
                  <a:pt x="394" y="238"/>
                  <a:pt x="394" y="238"/>
                  <a:pt x="394" y="238"/>
                </a:cubicBezTo>
                <a:cubicBezTo>
                  <a:pt x="396" y="246"/>
                  <a:pt x="396" y="246"/>
                  <a:pt x="396" y="246"/>
                </a:cubicBezTo>
                <a:cubicBezTo>
                  <a:pt x="398" y="246"/>
                  <a:pt x="398" y="246"/>
                  <a:pt x="398" y="246"/>
                </a:cubicBezTo>
                <a:cubicBezTo>
                  <a:pt x="399" y="246"/>
                  <a:pt x="399" y="246"/>
                  <a:pt x="399" y="246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7" y="255"/>
                  <a:pt x="407" y="255"/>
                  <a:pt x="407" y="255"/>
                </a:cubicBezTo>
                <a:cubicBezTo>
                  <a:pt x="408" y="255"/>
                  <a:pt x="408" y="255"/>
                  <a:pt x="408" y="255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6" y="268"/>
                  <a:pt x="406" y="268"/>
                  <a:pt x="406" y="268"/>
                </a:cubicBezTo>
                <a:cubicBezTo>
                  <a:pt x="406" y="269"/>
                  <a:pt x="406" y="269"/>
                  <a:pt x="406" y="269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4" y="271"/>
                  <a:pt x="402" y="272"/>
                  <a:pt x="400" y="273"/>
                </a:cubicBezTo>
                <a:cubicBezTo>
                  <a:pt x="399" y="274"/>
                  <a:pt x="399" y="274"/>
                  <a:pt x="399" y="274"/>
                </a:cubicBezTo>
                <a:cubicBezTo>
                  <a:pt x="399" y="273"/>
                  <a:pt x="399" y="273"/>
                  <a:pt x="399" y="273"/>
                </a:cubicBezTo>
                <a:cubicBezTo>
                  <a:pt x="398" y="273"/>
                  <a:pt x="398" y="273"/>
                  <a:pt x="398" y="273"/>
                </a:cubicBezTo>
                <a:cubicBezTo>
                  <a:pt x="396" y="272"/>
                  <a:pt x="396" y="272"/>
                  <a:pt x="396" y="272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0" y="276"/>
                  <a:pt x="390" y="276"/>
                  <a:pt x="390" y="276"/>
                </a:cubicBezTo>
                <a:cubicBezTo>
                  <a:pt x="391" y="287"/>
                  <a:pt x="391" y="287"/>
                  <a:pt x="391" y="287"/>
                </a:cubicBezTo>
                <a:cubicBezTo>
                  <a:pt x="391" y="289"/>
                  <a:pt x="390" y="290"/>
                  <a:pt x="388" y="290"/>
                </a:cubicBezTo>
                <a:cubicBezTo>
                  <a:pt x="384" y="290"/>
                  <a:pt x="384" y="290"/>
                  <a:pt x="384" y="290"/>
                </a:cubicBezTo>
                <a:cubicBezTo>
                  <a:pt x="381" y="290"/>
                  <a:pt x="380" y="289"/>
                  <a:pt x="379" y="288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3" y="284"/>
                  <a:pt x="373" y="284"/>
                  <a:pt x="373" y="284"/>
                </a:cubicBezTo>
                <a:cubicBezTo>
                  <a:pt x="373" y="283"/>
                  <a:pt x="373" y="283"/>
                  <a:pt x="373" y="283"/>
                </a:cubicBezTo>
                <a:cubicBezTo>
                  <a:pt x="370" y="276"/>
                  <a:pt x="370" y="276"/>
                  <a:pt x="370" y="276"/>
                </a:cubicBezTo>
                <a:cubicBezTo>
                  <a:pt x="370" y="276"/>
                  <a:pt x="368" y="274"/>
                  <a:pt x="364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57" y="269"/>
                  <a:pt x="357" y="269"/>
                  <a:pt x="357" y="269"/>
                </a:cubicBezTo>
                <a:cubicBezTo>
                  <a:pt x="356" y="269"/>
                  <a:pt x="356" y="269"/>
                  <a:pt x="356" y="269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5" y="262"/>
                  <a:pt x="355" y="262"/>
                  <a:pt x="355" y="262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8" y="253"/>
                  <a:pt x="358" y="253"/>
                  <a:pt x="358" y="253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0" y="239"/>
                  <a:pt x="350" y="239"/>
                  <a:pt x="350" y="239"/>
                </a:cubicBezTo>
                <a:cubicBezTo>
                  <a:pt x="350" y="238"/>
                  <a:pt x="350" y="238"/>
                  <a:pt x="350" y="238"/>
                </a:cubicBezTo>
                <a:cubicBezTo>
                  <a:pt x="349" y="222"/>
                  <a:pt x="349" y="222"/>
                  <a:pt x="349" y="222"/>
                </a:cubicBezTo>
                <a:cubicBezTo>
                  <a:pt x="345" y="218"/>
                  <a:pt x="345" y="218"/>
                  <a:pt x="345" y="218"/>
                </a:cubicBezTo>
                <a:cubicBezTo>
                  <a:pt x="344" y="218"/>
                  <a:pt x="344" y="218"/>
                  <a:pt x="344" y="218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1" y="210"/>
                  <a:pt x="341" y="210"/>
                  <a:pt x="341" y="210"/>
                </a:cubicBezTo>
                <a:cubicBezTo>
                  <a:pt x="326" y="208"/>
                  <a:pt x="326" y="208"/>
                  <a:pt x="326" y="208"/>
                </a:cubicBezTo>
                <a:cubicBezTo>
                  <a:pt x="323" y="207"/>
                  <a:pt x="320" y="204"/>
                  <a:pt x="319" y="201"/>
                </a:cubicBezTo>
                <a:cubicBezTo>
                  <a:pt x="312" y="201"/>
                  <a:pt x="312" y="201"/>
                  <a:pt x="312" y="201"/>
                </a:cubicBezTo>
                <a:cubicBezTo>
                  <a:pt x="310" y="200"/>
                  <a:pt x="308" y="199"/>
                  <a:pt x="305" y="196"/>
                </a:cubicBezTo>
                <a:cubicBezTo>
                  <a:pt x="304" y="195"/>
                  <a:pt x="304" y="195"/>
                  <a:pt x="304" y="195"/>
                </a:cubicBezTo>
                <a:cubicBezTo>
                  <a:pt x="302" y="194"/>
                  <a:pt x="301" y="191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3" y="162"/>
                  <a:pt x="303" y="162"/>
                  <a:pt x="303" y="162"/>
                </a:cubicBezTo>
                <a:cubicBezTo>
                  <a:pt x="318" y="155"/>
                  <a:pt x="318" y="155"/>
                  <a:pt x="318" y="155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25" y="142"/>
                  <a:pt x="325" y="142"/>
                  <a:pt x="325" y="142"/>
                </a:cubicBezTo>
                <a:cubicBezTo>
                  <a:pt x="324" y="138"/>
                  <a:pt x="324" y="138"/>
                  <a:pt x="324" y="138"/>
                </a:cubicBezTo>
                <a:cubicBezTo>
                  <a:pt x="322" y="132"/>
                  <a:pt x="320" y="129"/>
                  <a:pt x="320" y="127"/>
                </a:cubicBezTo>
                <a:cubicBezTo>
                  <a:pt x="317" y="128"/>
                  <a:pt x="317" y="128"/>
                  <a:pt x="317" y="128"/>
                </a:cubicBezTo>
                <a:cubicBezTo>
                  <a:pt x="312" y="127"/>
                  <a:pt x="312" y="127"/>
                  <a:pt x="312" y="127"/>
                </a:cubicBezTo>
                <a:cubicBezTo>
                  <a:pt x="310" y="128"/>
                  <a:pt x="307" y="131"/>
                  <a:pt x="303" y="136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5" y="143"/>
                  <a:pt x="295" y="143"/>
                  <a:pt x="295" y="143"/>
                </a:cubicBezTo>
                <a:cubicBezTo>
                  <a:pt x="290" y="144"/>
                  <a:pt x="286" y="145"/>
                  <a:pt x="284" y="144"/>
                </a:cubicBezTo>
                <a:lnTo>
                  <a:pt x="271" y="140"/>
                </a:lnTo>
                <a:close/>
              </a:path>
            </a:pathLst>
          </a:custGeom>
          <a:solidFill>
            <a:srgbClr val="594709"/>
          </a:solidFill>
          <a:ln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3294516" y="2977710"/>
            <a:ext cx="296862" cy="487363"/>
          </a:xfrm>
          <a:custGeom>
            <a:avLst/>
            <a:gdLst>
              <a:gd name="T0" fmla="*/ 477152417 w 92"/>
              <a:gd name="T1" fmla="*/ 298763138 h 152"/>
              <a:gd name="T2" fmla="*/ 477152417 w 92"/>
              <a:gd name="T3" fmla="*/ 442993729 h 152"/>
              <a:gd name="T4" fmla="*/ 435659360 w 92"/>
              <a:gd name="T5" fmla="*/ 556318452 h 152"/>
              <a:gd name="T6" fmla="*/ 394169529 w 92"/>
              <a:gd name="T7" fmla="*/ 638734100 h 152"/>
              <a:gd name="T8" fmla="*/ 383795457 w 92"/>
              <a:gd name="T9" fmla="*/ 628432144 h 152"/>
              <a:gd name="T10" fmla="*/ 228203751 w 92"/>
              <a:gd name="T11" fmla="*/ 669639968 h 152"/>
              <a:gd name="T12" fmla="*/ 62237973 w 92"/>
              <a:gd name="T13" fmla="*/ 690243880 h 152"/>
              <a:gd name="T14" fmla="*/ 41489831 w 92"/>
              <a:gd name="T15" fmla="*/ 721152955 h 152"/>
              <a:gd name="T16" fmla="*/ 197084764 w 92"/>
              <a:gd name="T17" fmla="*/ 741756867 h 152"/>
              <a:gd name="T18" fmla="*/ 207455609 w 92"/>
              <a:gd name="T19" fmla="*/ 741756867 h 152"/>
              <a:gd name="T20" fmla="*/ 248948666 w 92"/>
              <a:gd name="T21" fmla="*/ 834474471 h 152"/>
              <a:gd name="T22" fmla="*/ 311186640 w 92"/>
              <a:gd name="T23" fmla="*/ 947799194 h 152"/>
              <a:gd name="T24" fmla="*/ 363050542 w 92"/>
              <a:gd name="T25" fmla="*/ 1112633697 h 152"/>
              <a:gd name="T26" fmla="*/ 373421386 w 92"/>
              <a:gd name="T27" fmla="*/ 1112633697 h 152"/>
              <a:gd name="T28" fmla="*/ 394169529 w 92"/>
              <a:gd name="T29" fmla="*/ 1195052552 h 152"/>
              <a:gd name="T30" fmla="*/ 373421386 w 92"/>
              <a:gd name="T31" fmla="*/ 1277468200 h 152"/>
              <a:gd name="T32" fmla="*/ 373421386 w 92"/>
              <a:gd name="T33" fmla="*/ 1359887055 h 152"/>
              <a:gd name="T34" fmla="*/ 518642248 w 92"/>
              <a:gd name="T35" fmla="*/ 1442302703 h 152"/>
              <a:gd name="T36" fmla="*/ 601625137 w 92"/>
              <a:gd name="T37" fmla="*/ 1555627426 h 152"/>
              <a:gd name="T38" fmla="*/ 643114968 w 92"/>
              <a:gd name="T39" fmla="*/ 1565929382 h 152"/>
              <a:gd name="T40" fmla="*/ 632744124 w 92"/>
              <a:gd name="T41" fmla="*/ 1432000747 h 152"/>
              <a:gd name="T42" fmla="*/ 726097857 w 92"/>
              <a:gd name="T43" fmla="*/ 1380490967 h 152"/>
              <a:gd name="T44" fmla="*/ 736471928 w 92"/>
              <a:gd name="T45" fmla="*/ 1380490967 h 152"/>
              <a:gd name="T46" fmla="*/ 746845999 w 92"/>
              <a:gd name="T47" fmla="*/ 1380490967 h 152"/>
              <a:gd name="T48" fmla="*/ 809080746 w 92"/>
              <a:gd name="T49" fmla="*/ 1370189011 h 152"/>
              <a:gd name="T50" fmla="*/ 819454817 w 92"/>
              <a:gd name="T51" fmla="*/ 1256864288 h 152"/>
              <a:gd name="T52" fmla="*/ 767590915 w 92"/>
              <a:gd name="T53" fmla="*/ 1195052552 h 152"/>
              <a:gd name="T54" fmla="*/ 715727013 w 92"/>
              <a:gd name="T55" fmla="*/ 1195052552 h 152"/>
              <a:gd name="T56" fmla="*/ 684608026 w 92"/>
              <a:gd name="T57" fmla="*/ 1081727829 h 152"/>
              <a:gd name="T58" fmla="*/ 705352942 w 92"/>
              <a:gd name="T59" fmla="*/ 865383546 h 152"/>
              <a:gd name="T60" fmla="*/ 850573804 w 92"/>
              <a:gd name="T61" fmla="*/ 824172515 h 152"/>
              <a:gd name="T62" fmla="*/ 954301608 w 92"/>
              <a:gd name="T63" fmla="*/ 556318452 h 152"/>
              <a:gd name="T64" fmla="*/ 871318719 w 92"/>
              <a:gd name="T65" fmla="*/ 494503509 h 152"/>
              <a:gd name="T66" fmla="*/ 860944648 w 92"/>
              <a:gd name="T67" fmla="*/ 494503509 h 152"/>
              <a:gd name="T68" fmla="*/ 788335830 w 92"/>
              <a:gd name="T69" fmla="*/ 494503509 h 152"/>
              <a:gd name="T70" fmla="*/ 746845999 w 92"/>
              <a:gd name="T71" fmla="*/ 432691773 h 152"/>
              <a:gd name="T72" fmla="*/ 736471928 w 92"/>
              <a:gd name="T73" fmla="*/ 432691773 h 152"/>
              <a:gd name="T74" fmla="*/ 757216844 w 92"/>
              <a:gd name="T75" fmla="*/ 267857270 h 152"/>
              <a:gd name="T76" fmla="*/ 788335830 w 92"/>
              <a:gd name="T77" fmla="*/ 185438415 h 152"/>
              <a:gd name="T78" fmla="*/ 809080746 w 92"/>
              <a:gd name="T79" fmla="*/ 103022767 h 152"/>
              <a:gd name="T80" fmla="*/ 663863111 w 92"/>
              <a:gd name="T81" fmla="*/ 0 h 15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2" h="152">
                <a:moveTo>
                  <a:pt x="54" y="9"/>
                </a:moveTo>
                <a:cubicBezTo>
                  <a:pt x="46" y="29"/>
                  <a:pt x="46" y="29"/>
                  <a:pt x="46" y="29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3"/>
                  <a:pt x="46" y="43"/>
                  <a:pt x="46" y="43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7"/>
                  <a:pt x="41" y="60"/>
                  <a:pt x="38" y="61"/>
                </a:cubicBez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1"/>
                  <a:pt x="37" y="61"/>
                  <a:pt x="37" y="61"/>
                </a:cubicBezTo>
                <a:cubicBezTo>
                  <a:pt x="27" y="60"/>
                  <a:pt x="27" y="60"/>
                  <a:pt x="27" y="60"/>
                </a:cubicBezTo>
                <a:cubicBezTo>
                  <a:pt x="22" y="65"/>
                  <a:pt x="22" y="65"/>
                  <a:pt x="22" y="65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4" y="70"/>
                  <a:pt x="4" y="70"/>
                  <a:pt x="4" y="70"/>
                </a:cubicBezTo>
                <a:cubicBezTo>
                  <a:pt x="18" y="72"/>
                  <a:pt x="18" y="72"/>
                  <a:pt x="18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4" y="81"/>
                  <a:pt x="24" y="81"/>
                  <a:pt x="24" y="81"/>
                </a:cubicBezTo>
                <a:cubicBezTo>
                  <a:pt x="28" y="84"/>
                  <a:pt x="28" y="84"/>
                  <a:pt x="28" y="84"/>
                </a:cubicBezTo>
                <a:cubicBezTo>
                  <a:pt x="29" y="86"/>
                  <a:pt x="30" y="88"/>
                  <a:pt x="30" y="9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46" y="137"/>
                  <a:pt x="49" y="138"/>
                  <a:pt x="50" y="140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6" y="148"/>
                  <a:pt x="58" y="150"/>
                  <a:pt x="58" y="151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60" y="142"/>
                  <a:pt x="60" y="140"/>
                  <a:pt x="61" y="139"/>
                </a:cubicBezTo>
                <a:cubicBezTo>
                  <a:pt x="62" y="138"/>
                  <a:pt x="63" y="137"/>
                  <a:pt x="64" y="136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2" y="134"/>
                  <a:pt x="72" y="134"/>
                  <a:pt x="72" y="134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7" y="84"/>
                  <a:pt x="67" y="84"/>
                  <a:pt x="67" y="84"/>
                </a:cubicBezTo>
                <a:cubicBezTo>
                  <a:pt x="68" y="84"/>
                  <a:pt x="68" y="84"/>
                  <a:pt x="68" y="84"/>
                </a:cubicBezTo>
                <a:cubicBezTo>
                  <a:pt x="74" y="75"/>
                  <a:pt x="74" y="75"/>
                  <a:pt x="74" y="75"/>
                </a:cubicBezTo>
                <a:cubicBezTo>
                  <a:pt x="82" y="80"/>
                  <a:pt x="82" y="80"/>
                  <a:pt x="8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1"/>
                  <a:pt x="89" y="49"/>
                  <a:pt x="87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77" y="49"/>
                  <a:pt x="77" y="49"/>
                  <a:pt x="77" y="49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6"/>
                  <a:pt x="73" y="26"/>
                  <a:pt x="73" y="26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2"/>
                  <a:pt x="75" y="20"/>
                  <a:pt x="76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0"/>
                  <a:pt x="78" y="10"/>
                  <a:pt x="78" y="10"/>
                </a:cubicBezTo>
                <a:cubicBezTo>
                  <a:pt x="72" y="4"/>
                  <a:pt x="72" y="4"/>
                  <a:pt x="72" y="4"/>
                </a:cubicBezTo>
                <a:cubicBezTo>
                  <a:pt x="64" y="0"/>
                  <a:pt x="64" y="0"/>
                  <a:pt x="64" y="0"/>
                </a:cubicBezTo>
                <a:lnTo>
                  <a:pt x="54" y="9"/>
                </a:lnTo>
                <a:close/>
              </a:path>
            </a:pathLst>
          </a:custGeom>
          <a:solidFill>
            <a:srgbClr val="594709"/>
          </a:solidFill>
          <a:ln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497341" y="1691835"/>
            <a:ext cx="2095500" cy="1584325"/>
          </a:xfrm>
          <a:custGeom>
            <a:avLst/>
            <a:gdLst>
              <a:gd name="T0" fmla="*/ 2147483646 w 652"/>
              <a:gd name="T1" fmla="*/ 2147483646 h 493"/>
              <a:gd name="T2" fmla="*/ 2147483646 w 652"/>
              <a:gd name="T3" fmla="*/ 2105291552 h 493"/>
              <a:gd name="T4" fmla="*/ 2147483646 w 652"/>
              <a:gd name="T5" fmla="*/ 1898889033 h 493"/>
              <a:gd name="T6" fmla="*/ 2147483646 w 652"/>
              <a:gd name="T7" fmla="*/ 1713130944 h 493"/>
              <a:gd name="T8" fmla="*/ 2147483646 w 652"/>
              <a:gd name="T9" fmla="*/ 928806514 h 493"/>
              <a:gd name="T10" fmla="*/ 2147483646 w 652"/>
              <a:gd name="T11" fmla="*/ 258000738 h 493"/>
              <a:gd name="T12" fmla="*/ 2147483646 w 652"/>
              <a:gd name="T13" fmla="*/ 72239435 h 493"/>
              <a:gd name="T14" fmla="*/ 2147483646 w 652"/>
              <a:gd name="T15" fmla="*/ 629523344 h 493"/>
              <a:gd name="T16" fmla="*/ 2147483646 w 652"/>
              <a:gd name="T17" fmla="*/ 1155847035 h 493"/>
              <a:gd name="T18" fmla="*/ 2147483646 w 652"/>
              <a:gd name="T19" fmla="*/ 1186807252 h 493"/>
              <a:gd name="T20" fmla="*/ 2147483646 w 652"/>
              <a:gd name="T21" fmla="*/ 1135205819 h 493"/>
              <a:gd name="T22" fmla="*/ 2147483646 w 652"/>
              <a:gd name="T23" fmla="*/ 1733768946 h 493"/>
              <a:gd name="T24" fmla="*/ 2147483646 w 652"/>
              <a:gd name="T25" fmla="*/ 2043371118 h 493"/>
              <a:gd name="T26" fmla="*/ 2147483646 w 652"/>
              <a:gd name="T27" fmla="*/ 2022729902 h 493"/>
              <a:gd name="T28" fmla="*/ 2085700645 w 652"/>
              <a:gd name="T29" fmla="*/ 2147483646 h 493"/>
              <a:gd name="T30" fmla="*/ 1703667212 w 652"/>
              <a:gd name="T31" fmla="*/ 2147483646 h 493"/>
              <a:gd name="T32" fmla="*/ 949923575 w 652"/>
              <a:gd name="T33" fmla="*/ 2147483646 h 493"/>
              <a:gd name="T34" fmla="*/ 547237254 w 652"/>
              <a:gd name="T35" fmla="*/ 2147483646 h 493"/>
              <a:gd name="T36" fmla="*/ 340734085 w 652"/>
              <a:gd name="T37" fmla="*/ 2147483646 h 493"/>
              <a:gd name="T38" fmla="*/ 51625792 w 652"/>
              <a:gd name="T39" fmla="*/ 2147483646 h 493"/>
              <a:gd name="T40" fmla="*/ 278781849 w 652"/>
              <a:gd name="T41" fmla="*/ 2147483646 h 493"/>
              <a:gd name="T42" fmla="*/ 216829613 w 652"/>
              <a:gd name="T43" fmla="*/ 2147483646 h 493"/>
              <a:gd name="T44" fmla="*/ 216829613 w 652"/>
              <a:gd name="T45" fmla="*/ 2147483646 h 493"/>
              <a:gd name="T46" fmla="*/ 619515934 w 652"/>
              <a:gd name="T47" fmla="*/ 2147483646 h 493"/>
              <a:gd name="T48" fmla="*/ 877644895 w 652"/>
              <a:gd name="T49" fmla="*/ 2147483646 h 493"/>
              <a:gd name="T50" fmla="*/ 1084151278 w 652"/>
              <a:gd name="T51" fmla="*/ 2147483646 h 493"/>
              <a:gd name="T52" fmla="*/ 1342283452 w 652"/>
              <a:gd name="T53" fmla="*/ 2147483646 h 493"/>
              <a:gd name="T54" fmla="*/ 1497160829 w 652"/>
              <a:gd name="T55" fmla="*/ 2147483646 h 493"/>
              <a:gd name="T56" fmla="*/ 1703667212 w 652"/>
              <a:gd name="T57" fmla="*/ 2147483646 h 493"/>
              <a:gd name="T58" fmla="*/ 2147483646 w 652"/>
              <a:gd name="T59" fmla="*/ 2147483646 h 493"/>
              <a:gd name="T60" fmla="*/ 2147483646 w 652"/>
              <a:gd name="T61" fmla="*/ 2147483646 h 493"/>
              <a:gd name="T62" fmla="*/ 2147483646 w 652"/>
              <a:gd name="T63" fmla="*/ 2147483646 h 493"/>
              <a:gd name="T64" fmla="*/ 2147483646 w 652"/>
              <a:gd name="T65" fmla="*/ 2147483646 h 493"/>
              <a:gd name="T66" fmla="*/ 2147483646 w 652"/>
              <a:gd name="T67" fmla="*/ 2147483646 h 493"/>
              <a:gd name="T68" fmla="*/ 2147483646 w 652"/>
              <a:gd name="T69" fmla="*/ 2147483646 h 493"/>
              <a:gd name="T70" fmla="*/ 2147483646 w 652"/>
              <a:gd name="T71" fmla="*/ 2147483646 h 493"/>
              <a:gd name="T72" fmla="*/ 2147483646 w 652"/>
              <a:gd name="T73" fmla="*/ 2147483646 h 493"/>
              <a:gd name="T74" fmla="*/ 2147483646 w 652"/>
              <a:gd name="T75" fmla="*/ 2147483646 h 493"/>
              <a:gd name="T76" fmla="*/ 2147483646 w 652"/>
              <a:gd name="T77" fmla="*/ 2147483646 h 493"/>
              <a:gd name="T78" fmla="*/ 2147483646 w 652"/>
              <a:gd name="T79" fmla="*/ 2147483646 h 493"/>
              <a:gd name="T80" fmla="*/ 2147483646 w 652"/>
              <a:gd name="T81" fmla="*/ 2147483646 h 493"/>
              <a:gd name="T82" fmla="*/ 2147483646 w 652"/>
              <a:gd name="T83" fmla="*/ 2147483646 h 493"/>
              <a:gd name="T84" fmla="*/ 2147483646 w 652"/>
              <a:gd name="T85" fmla="*/ 2147483646 h 493"/>
              <a:gd name="T86" fmla="*/ 2147483646 w 652"/>
              <a:gd name="T87" fmla="*/ 2147483646 h 493"/>
              <a:gd name="T88" fmla="*/ 2147483646 w 652"/>
              <a:gd name="T89" fmla="*/ 2147483646 h 493"/>
              <a:gd name="T90" fmla="*/ 2147483646 w 652"/>
              <a:gd name="T91" fmla="*/ 2147483646 h 493"/>
              <a:gd name="T92" fmla="*/ 2147483646 w 652"/>
              <a:gd name="T93" fmla="*/ 2147483646 h 493"/>
              <a:gd name="T94" fmla="*/ 2147483646 w 652"/>
              <a:gd name="T95" fmla="*/ 2147483646 h 493"/>
              <a:gd name="T96" fmla="*/ 2147483646 w 652"/>
              <a:gd name="T97" fmla="*/ 2147483646 h 493"/>
              <a:gd name="T98" fmla="*/ 2147483646 w 652"/>
              <a:gd name="T99" fmla="*/ 2147483646 h 493"/>
              <a:gd name="T100" fmla="*/ 2147483646 w 652"/>
              <a:gd name="T101" fmla="*/ 2147483646 h 4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52" h="493">
                <a:moveTo>
                  <a:pt x="651" y="265"/>
                </a:moveTo>
                <a:cubicBezTo>
                  <a:pt x="652" y="265"/>
                  <a:pt x="652" y="265"/>
                  <a:pt x="652" y="265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2" y="264"/>
                  <a:pt x="652" y="264"/>
                  <a:pt x="652" y="264"/>
                </a:cubicBezTo>
                <a:cubicBezTo>
                  <a:pt x="639" y="228"/>
                  <a:pt x="639" y="228"/>
                  <a:pt x="639" y="228"/>
                </a:cubicBezTo>
                <a:cubicBezTo>
                  <a:pt x="631" y="222"/>
                  <a:pt x="631" y="222"/>
                  <a:pt x="631" y="222"/>
                </a:cubicBezTo>
                <a:cubicBezTo>
                  <a:pt x="631" y="221"/>
                  <a:pt x="631" y="221"/>
                  <a:pt x="631" y="221"/>
                </a:cubicBezTo>
                <a:cubicBezTo>
                  <a:pt x="629" y="206"/>
                  <a:pt x="629" y="206"/>
                  <a:pt x="629" y="206"/>
                </a:cubicBezTo>
                <a:cubicBezTo>
                  <a:pt x="613" y="204"/>
                  <a:pt x="613" y="204"/>
                  <a:pt x="613" y="204"/>
                </a:cubicBezTo>
                <a:cubicBezTo>
                  <a:pt x="612" y="204"/>
                  <a:pt x="612" y="204"/>
                  <a:pt x="612" y="204"/>
                </a:cubicBezTo>
                <a:cubicBezTo>
                  <a:pt x="611" y="204"/>
                  <a:pt x="611" y="204"/>
                  <a:pt x="611" y="204"/>
                </a:cubicBezTo>
                <a:cubicBezTo>
                  <a:pt x="611" y="203"/>
                  <a:pt x="611" y="203"/>
                  <a:pt x="611" y="203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09" y="196"/>
                  <a:pt x="604" y="190"/>
                  <a:pt x="596" y="184"/>
                </a:cubicBezTo>
                <a:cubicBezTo>
                  <a:pt x="591" y="180"/>
                  <a:pt x="587" y="178"/>
                  <a:pt x="583" y="177"/>
                </a:cubicBezTo>
                <a:cubicBezTo>
                  <a:pt x="581" y="176"/>
                  <a:pt x="578" y="174"/>
                  <a:pt x="576" y="173"/>
                </a:cubicBezTo>
                <a:cubicBezTo>
                  <a:pt x="571" y="169"/>
                  <a:pt x="553" y="166"/>
                  <a:pt x="521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16" y="160"/>
                  <a:pt x="516" y="160"/>
                  <a:pt x="516" y="160"/>
                </a:cubicBezTo>
                <a:cubicBezTo>
                  <a:pt x="515" y="156"/>
                  <a:pt x="513" y="153"/>
                  <a:pt x="513" y="150"/>
                </a:cubicBezTo>
                <a:cubicBezTo>
                  <a:pt x="513" y="145"/>
                  <a:pt x="518" y="131"/>
                  <a:pt x="529" y="107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18" y="62"/>
                  <a:pt x="518" y="62"/>
                  <a:pt x="518" y="62"/>
                </a:cubicBezTo>
                <a:cubicBezTo>
                  <a:pt x="517" y="58"/>
                  <a:pt x="510" y="54"/>
                  <a:pt x="498" y="50"/>
                </a:cubicBezTo>
                <a:cubicBezTo>
                  <a:pt x="496" y="50"/>
                  <a:pt x="493" y="49"/>
                  <a:pt x="491" y="47"/>
                </a:cubicBezTo>
                <a:cubicBezTo>
                  <a:pt x="487" y="45"/>
                  <a:pt x="483" y="42"/>
                  <a:pt x="482" y="37"/>
                </a:cubicBezTo>
                <a:cubicBezTo>
                  <a:pt x="479" y="32"/>
                  <a:pt x="475" y="28"/>
                  <a:pt x="470" y="25"/>
                </a:cubicBezTo>
                <a:cubicBezTo>
                  <a:pt x="469" y="25"/>
                  <a:pt x="469" y="25"/>
                  <a:pt x="469" y="25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4" y="0"/>
                  <a:pt x="464" y="0"/>
                  <a:pt x="464" y="0"/>
                </a:cubicBezTo>
                <a:cubicBezTo>
                  <a:pt x="445" y="2"/>
                  <a:pt x="445" y="2"/>
                  <a:pt x="445" y="2"/>
                </a:cubicBezTo>
                <a:cubicBezTo>
                  <a:pt x="443" y="7"/>
                  <a:pt x="443" y="7"/>
                  <a:pt x="443" y="7"/>
                </a:cubicBezTo>
                <a:cubicBezTo>
                  <a:pt x="441" y="15"/>
                  <a:pt x="438" y="19"/>
                  <a:pt x="435" y="19"/>
                </a:cubicBezTo>
                <a:cubicBezTo>
                  <a:pt x="423" y="23"/>
                  <a:pt x="423" y="23"/>
                  <a:pt x="423" y="23"/>
                </a:cubicBezTo>
                <a:cubicBezTo>
                  <a:pt x="415" y="26"/>
                  <a:pt x="411" y="29"/>
                  <a:pt x="408" y="33"/>
                </a:cubicBezTo>
                <a:cubicBezTo>
                  <a:pt x="407" y="34"/>
                  <a:pt x="406" y="39"/>
                  <a:pt x="405" y="46"/>
                </a:cubicBezTo>
                <a:cubicBezTo>
                  <a:pt x="404" y="53"/>
                  <a:pt x="403" y="58"/>
                  <a:pt x="401" y="61"/>
                </a:cubicBezTo>
                <a:cubicBezTo>
                  <a:pt x="399" y="66"/>
                  <a:pt x="395" y="70"/>
                  <a:pt x="389" y="72"/>
                </a:cubicBezTo>
                <a:cubicBezTo>
                  <a:pt x="379" y="76"/>
                  <a:pt x="361" y="70"/>
                  <a:pt x="337" y="52"/>
                </a:cubicBezTo>
                <a:cubicBezTo>
                  <a:pt x="304" y="94"/>
                  <a:pt x="304" y="94"/>
                  <a:pt x="304" y="94"/>
                </a:cubicBezTo>
                <a:cubicBezTo>
                  <a:pt x="308" y="112"/>
                  <a:pt x="308" y="112"/>
                  <a:pt x="308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7" y="116"/>
                  <a:pt x="304" y="117"/>
                  <a:pt x="301" y="118"/>
                </a:cubicBezTo>
                <a:cubicBezTo>
                  <a:pt x="298" y="118"/>
                  <a:pt x="295" y="117"/>
                  <a:pt x="291" y="115"/>
                </a:cubicBezTo>
                <a:cubicBezTo>
                  <a:pt x="288" y="112"/>
                  <a:pt x="279" y="110"/>
                  <a:pt x="264" y="110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47" y="108"/>
                  <a:pt x="247" y="108"/>
                  <a:pt x="247" y="108"/>
                </a:cubicBezTo>
                <a:cubicBezTo>
                  <a:pt x="237" y="110"/>
                  <a:pt x="237" y="110"/>
                  <a:pt x="237" y="110"/>
                </a:cubicBezTo>
                <a:cubicBezTo>
                  <a:pt x="241" y="117"/>
                  <a:pt x="241" y="117"/>
                  <a:pt x="241" y="117"/>
                </a:cubicBezTo>
                <a:cubicBezTo>
                  <a:pt x="245" y="122"/>
                  <a:pt x="247" y="126"/>
                  <a:pt x="247" y="128"/>
                </a:cubicBezTo>
                <a:cubicBezTo>
                  <a:pt x="242" y="154"/>
                  <a:pt x="242" y="154"/>
                  <a:pt x="242" y="154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36" y="194"/>
                  <a:pt x="236" y="194"/>
                  <a:pt x="236" y="194"/>
                </a:cubicBezTo>
                <a:cubicBezTo>
                  <a:pt x="236" y="197"/>
                  <a:pt x="235" y="198"/>
                  <a:pt x="234" y="198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7"/>
                  <a:pt x="233" y="197"/>
                  <a:pt x="233" y="197"/>
                </a:cubicBezTo>
                <a:cubicBezTo>
                  <a:pt x="232" y="195"/>
                  <a:pt x="232" y="195"/>
                  <a:pt x="232" y="195"/>
                </a:cubicBezTo>
                <a:cubicBezTo>
                  <a:pt x="231" y="192"/>
                  <a:pt x="230" y="190"/>
                  <a:pt x="229" y="191"/>
                </a:cubicBezTo>
                <a:cubicBezTo>
                  <a:pt x="228" y="191"/>
                  <a:pt x="227" y="193"/>
                  <a:pt x="226" y="196"/>
                </a:cubicBezTo>
                <a:cubicBezTo>
                  <a:pt x="225" y="204"/>
                  <a:pt x="220" y="210"/>
                  <a:pt x="213" y="216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2" y="224"/>
                  <a:pt x="202" y="224"/>
                  <a:pt x="202" y="224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37" y="230"/>
                  <a:pt x="137" y="230"/>
                  <a:pt x="137" y="230"/>
                </a:cubicBezTo>
                <a:cubicBezTo>
                  <a:pt x="133" y="234"/>
                  <a:pt x="128" y="236"/>
                  <a:pt x="124" y="235"/>
                </a:cubicBezTo>
                <a:cubicBezTo>
                  <a:pt x="120" y="234"/>
                  <a:pt x="113" y="236"/>
                  <a:pt x="103" y="239"/>
                </a:cubicBezTo>
                <a:cubicBezTo>
                  <a:pt x="92" y="252"/>
                  <a:pt x="92" y="252"/>
                  <a:pt x="92" y="252"/>
                </a:cubicBezTo>
                <a:cubicBezTo>
                  <a:pt x="92" y="253"/>
                  <a:pt x="92" y="253"/>
                  <a:pt x="92" y="253"/>
                </a:cubicBezTo>
                <a:cubicBezTo>
                  <a:pt x="74" y="254"/>
                  <a:pt x="74" y="254"/>
                  <a:pt x="74" y="254"/>
                </a:cubicBezTo>
                <a:cubicBezTo>
                  <a:pt x="74" y="239"/>
                  <a:pt x="74" y="239"/>
                  <a:pt x="74" y="239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1" y="245"/>
                  <a:pt x="61" y="245"/>
                  <a:pt x="61" y="245"/>
                </a:cubicBezTo>
                <a:cubicBezTo>
                  <a:pt x="53" y="247"/>
                  <a:pt x="53" y="247"/>
                  <a:pt x="53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46" y="244"/>
                  <a:pt x="39" y="241"/>
                  <a:pt x="33" y="240"/>
                </a:cubicBezTo>
                <a:cubicBezTo>
                  <a:pt x="29" y="240"/>
                  <a:pt x="25" y="242"/>
                  <a:pt x="19" y="248"/>
                </a:cubicBezTo>
                <a:cubicBezTo>
                  <a:pt x="12" y="254"/>
                  <a:pt x="7" y="259"/>
                  <a:pt x="5" y="264"/>
                </a:cubicBezTo>
                <a:cubicBezTo>
                  <a:pt x="6" y="264"/>
                  <a:pt x="7" y="266"/>
                  <a:pt x="7" y="268"/>
                </a:cubicBezTo>
                <a:cubicBezTo>
                  <a:pt x="7" y="271"/>
                  <a:pt x="8" y="274"/>
                  <a:pt x="8" y="277"/>
                </a:cubicBezTo>
                <a:cubicBezTo>
                  <a:pt x="7" y="280"/>
                  <a:pt x="6" y="282"/>
                  <a:pt x="5" y="284"/>
                </a:cubicBezTo>
                <a:cubicBezTo>
                  <a:pt x="3" y="285"/>
                  <a:pt x="1" y="288"/>
                  <a:pt x="0" y="295"/>
                </a:cubicBezTo>
                <a:cubicBezTo>
                  <a:pt x="7" y="299"/>
                  <a:pt x="7" y="299"/>
                  <a:pt x="7" y="299"/>
                </a:cubicBezTo>
                <a:cubicBezTo>
                  <a:pt x="15" y="290"/>
                  <a:pt x="15" y="290"/>
                  <a:pt x="15" y="290"/>
                </a:cubicBezTo>
                <a:cubicBezTo>
                  <a:pt x="27" y="302"/>
                  <a:pt x="27" y="302"/>
                  <a:pt x="27" y="302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9" y="325"/>
                  <a:pt x="29" y="325"/>
                  <a:pt x="29" y="325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2" y="356"/>
                  <a:pt x="22" y="356"/>
                  <a:pt x="22" y="356"/>
                </a:cubicBezTo>
                <a:cubicBezTo>
                  <a:pt x="21" y="356"/>
                  <a:pt x="21" y="356"/>
                  <a:pt x="21" y="356"/>
                </a:cubicBezTo>
                <a:cubicBezTo>
                  <a:pt x="11" y="356"/>
                  <a:pt x="5" y="356"/>
                  <a:pt x="3" y="358"/>
                </a:cubicBezTo>
                <a:cubicBezTo>
                  <a:pt x="3" y="360"/>
                  <a:pt x="7" y="363"/>
                  <a:pt x="14" y="368"/>
                </a:cubicBezTo>
                <a:cubicBezTo>
                  <a:pt x="20" y="367"/>
                  <a:pt x="20" y="367"/>
                  <a:pt x="20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35" y="380"/>
                  <a:pt x="35" y="380"/>
                  <a:pt x="35" y="380"/>
                </a:cubicBezTo>
                <a:cubicBezTo>
                  <a:pt x="40" y="384"/>
                  <a:pt x="39" y="392"/>
                  <a:pt x="33" y="403"/>
                </a:cubicBezTo>
                <a:cubicBezTo>
                  <a:pt x="35" y="416"/>
                  <a:pt x="35" y="416"/>
                  <a:pt x="35" y="416"/>
                </a:cubicBezTo>
                <a:cubicBezTo>
                  <a:pt x="40" y="417"/>
                  <a:pt x="40" y="417"/>
                  <a:pt x="40" y="417"/>
                </a:cubicBezTo>
                <a:cubicBezTo>
                  <a:pt x="60" y="417"/>
                  <a:pt x="60" y="417"/>
                  <a:pt x="60" y="417"/>
                </a:cubicBezTo>
                <a:cubicBezTo>
                  <a:pt x="50" y="426"/>
                  <a:pt x="50" y="426"/>
                  <a:pt x="50" y="426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85" y="443"/>
                  <a:pt x="85" y="443"/>
                  <a:pt x="85" y="443"/>
                </a:cubicBezTo>
                <a:cubicBezTo>
                  <a:pt x="86" y="444"/>
                  <a:pt x="86" y="444"/>
                  <a:pt x="86" y="444"/>
                </a:cubicBezTo>
                <a:cubicBezTo>
                  <a:pt x="87" y="444"/>
                  <a:pt x="87" y="444"/>
                  <a:pt x="87" y="444"/>
                </a:cubicBezTo>
                <a:cubicBezTo>
                  <a:pt x="89" y="476"/>
                  <a:pt x="89" y="476"/>
                  <a:pt x="89" y="476"/>
                </a:cubicBezTo>
                <a:cubicBezTo>
                  <a:pt x="89" y="483"/>
                  <a:pt x="94" y="488"/>
                  <a:pt x="103" y="491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6" y="490"/>
                  <a:pt x="106" y="490"/>
                  <a:pt x="106" y="490"/>
                </a:cubicBezTo>
                <a:cubicBezTo>
                  <a:pt x="128" y="493"/>
                  <a:pt x="128" y="493"/>
                  <a:pt x="128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2"/>
                  <a:pt x="130" y="492"/>
                  <a:pt x="130" y="492"/>
                </a:cubicBezTo>
                <a:cubicBezTo>
                  <a:pt x="133" y="488"/>
                  <a:pt x="134" y="484"/>
                  <a:pt x="134" y="484"/>
                </a:cubicBezTo>
                <a:cubicBezTo>
                  <a:pt x="134" y="483"/>
                  <a:pt x="134" y="483"/>
                  <a:pt x="134" y="483"/>
                </a:cubicBezTo>
                <a:cubicBezTo>
                  <a:pt x="134" y="479"/>
                  <a:pt x="135" y="476"/>
                  <a:pt x="139" y="474"/>
                </a:cubicBezTo>
                <a:cubicBezTo>
                  <a:pt x="142" y="471"/>
                  <a:pt x="144" y="469"/>
                  <a:pt x="145" y="466"/>
                </a:cubicBezTo>
                <a:cubicBezTo>
                  <a:pt x="145" y="466"/>
                  <a:pt x="145" y="466"/>
                  <a:pt x="145" y="466"/>
                </a:cubicBezTo>
                <a:cubicBezTo>
                  <a:pt x="147" y="462"/>
                  <a:pt x="151" y="462"/>
                  <a:pt x="157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65" y="468"/>
                  <a:pt x="165" y="468"/>
                  <a:pt x="165" y="46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6" y="472"/>
                  <a:pt x="206" y="472"/>
                  <a:pt x="206" y="472"/>
                </a:cubicBezTo>
                <a:cubicBezTo>
                  <a:pt x="217" y="467"/>
                  <a:pt x="217" y="467"/>
                  <a:pt x="217" y="467"/>
                </a:cubicBezTo>
                <a:cubicBezTo>
                  <a:pt x="219" y="464"/>
                  <a:pt x="221" y="463"/>
                  <a:pt x="222" y="462"/>
                </a:cubicBezTo>
                <a:cubicBezTo>
                  <a:pt x="224" y="462"/>
                  <a:pt x="227" y="462"/>
                  <a:pt x="230" y="465"/>
                </a:cubicBezTo>
                <a:cubicBezTo>
                  <a:pt x="232" y="466"/>
                  <a:pt x="232" y="466"/>
                  <a:pt x="232" y="466"/>
                </a:cubicBezTo>
                <a:cubicBezTo>
                  <a:pt x="233" y="467"/>
                  <a:pt x="235" y="470"/>
                  <a:pt x="236" y="474"/>
                </a:cubicBezTo>
                <a:cubicBezTo>
                  <a:pt x="244" y="480"/>
                  <a:pt x="244" y="480"/>
                  <a:pt x="244" y="480"/>
                </a:cubicBezTo>
                <a:cubicBezTo>
                  <a:pt x="250" y="480"/>
                  <a:pt x="250" y="480"/>
                  <a:pt x="250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2" y="480"/>
                  <a:pt x="252" y="480"/>
                  <a:pt x="252" y="480"/>
                </a:cubicBezTo>
                <a:cubicBezTo>
                  <a:pt x="260" y="484"/>
                  <a:pt x="260" y="484"/>
                  <a:pt x="260" y="484"/>
                </a:cubicBezTo>
                <a:cubicBezTo>
                  <a:pt x="276" y="482"/>
                  <a:pt x="276" y="482"/>
                  <a:pt x="276" y="482"/>
                </a:cubicBezTo>
                <a:cubicBezTo>
                  <a:pt x="285" y="480"/>
                  <a:pt x="285" y="480"/>
                  <a:pt x="285" y="480"/>
                </a:cubicBezTo>
                <a:cubicBezTo>
                  <a:pt x="307" y="482"/>
                  <a:pt x="307" y="482"/>
                  <a:pt x="307" y="482"/>
                </a:cubicBezTo>
                <a:cubicBezTo>
                  <a:pt x="317" y="479"/>
                  <a:pt x="317" y="479"/>
                  <a:pt x="317" y="479"/>
                </a:cubicBezTo>
                <a:cubicBezTo>
                  <a:pt x="329" y="474"/>
                  <a:pt x="329" y="474"/>
                  <a:pt x="329" y="474"/>
                </a:cubicBezTo>
                <a:cubicBezTo>
                  <a:pt x="331" y="472"/>
                  <a:pt x="334" y="471"/>
                  <a:pt x="338" y="470"/>
                </a:cubicBezTo>
                <a:cubicBezTo>
                  <a:pt x="360" y="470"/>
                  <a:pt x="360" y="470"/>
                  <a:pt x="360" y="470"/>
                </a:cubicBezTo>
                <a:cubicBezTo>
                  <a:pt x="368" y="467"/>
                  <a:pt x="368" y="467"/>
                  <a:pt x="368" y="467"/>
                </a:cubicBezTo>
                <a:cubicBezTo>
                  <a:pt x="371" y="465"/>
                  <a:pt x="374" y="464"/>
                  <a:pt x="377" y="464"/>
                </a:cubicBezTo>
                <a:cubicBezTo>
                  <a:pt x="389" y="464"/>
                  <a:pt x="389" y="464"/>
                  <a:pt x="389" y="464"/>
                </a:cubicBezTo>
                <a:cubicBezTo>
                  <a:pt x="395" y="468"/>
                  <a:pt x="395" y="468"/>
                  <a:pt x="395" y="468"/>
                </a:cubicBezTo>
                <a:cubicBezTo>
                  <a:pt x="413" y="472"/>
                  <a:pt x="413" y="472"/>
                  <a:pt x="413" y="472"/>
                </a:cubicBezTo>
                <a:cubicBezTo>
                  <a:pt x="415" y="472"/>
                  <a:pt x="417" y="474"/>
                  <a:pt x="421" y="478"/>
                </a:cubicBezTo>
                <a:cubicBezTo>
                  <a:pt x="429" y="482"/>
                  <a:pt x="429" y="482"/>
                  <a:pt x="429" y="482"/>
                </a:cubicBezTo>
                <a:cubicBezTo>
                  <a:pt x="429" y="483"/>
                  <a:pt x="429" y="483"/>
                  <a:pt x="429" y="483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54" y="488"/>
                  <a:pt x="454" y="488"/>
                  <a:pt x="454" y="488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73" y="491"/>
                  <a:pt x="473" y="491"/>
                  <a:pt x="473" y="491"/>
                </a:cubicBezTo>
                <a:cubicBezTo>
                  <a:pt x="475" y="486"/>
                  <a:pt x="475" y="486"/>
                  <a:pt x="475" y="486"/>
                </a:cubicBezTo>
                <a:cubicBezTo>
                  <a:pt x="471" y="478"/>
                  <a:pt x="471" y="478"/>
                  <a:pt x="471" y="478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69" y="470"/>
                  <a:pt x="469" y="470"/>
                  <a:pt x="469" y="470"/>
                </a:cubicBezTo>
                <a:cubicBezTo>
                  <a:pt x="471" y="468"/>
                  <a:pt x="471" y="468"/>
                  <a:pt x="471" y="468"/>
                </a:cubicBezTo>
                <a:cubicBezTo>
                  <a:pt x="476" y="461"/>
                  <a:pt x="476" y="461"/>
                  <a:pt x="476" y="461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1" y="454"/>
                  <a:pt x="481" y="454"/>
                  <a:pt x="481" y="454"/>
                </a:cubicBezTo>
                <a:cubicBezTo>
                  <a:pt x="479" y="446"/>
                  <a:pt x="479" y="446"/>
                  <a:pt x="479" y="446"/>
                </a:cubicBezTo>
                <a:cubicBezTo>
                  <a:pt x="479" y="444"/>
                  <a:pt x="477" y="444"/>
                  <a:pt x="475" y="442"/>
                </a:cubicBezTo>
                <a:cubicBezTo>
                  <a:pt x="475" y="442"/>
                  <a:pt x="475" y="442"/>
                  <a:pt x="475" y="442"/>
                </a:cubicBezTo>
                <a:cubicBezTo>
                  <a:pt x="469" y="436"/>
                  <a:pt x="469" y="436"/>
                  <a:pt x="469" y="436"/>
                </a:cubicBezTo>
                <a:cubicBezTo>
                  <a:pt x="461" y="429"/>
                  <a:pt x="461" y="429"/>
                  <a:pt x="461" y="429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0" y="428"/>
                  <a:pt x="460" y="428"/>
                  <a:pt x="460" y="428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1" y="427"/>
                  <a:pt x="461" y="427"/>
                  <a:pt x="461" y="427"/>
                </a:cubicBezTo>
                <a:cubicBezTo>
                  <a:pt x="462" y="419"/>
                  <a:pt x="462" y="419"/>
                  <a:pt x="462" y="419"/>
                </a:cubicBezTo>
                <a:cubicBezTo>
                  <a:pt x="462" y="414"/>
                  <a:pt x="462" y="414"/>
                  <a:pt x="462" y="414"/>
                </a:cubicBezTo>
                <a:cubicBezTo>
                  <a:pt x="458" y="404"/>
                  <a:pt x="458" y="404"/>
                  <a:pt x="458" y="404"/>
                </a:cubicBezTo>
                <a:cubicBezTo>
                  <a:pt x="467" y="402"/>
                  <a:pt x="467" y="402"/>
                  <a:pt x="467" y="402"/>
                </a:cubicBezTo>
                <a:cubicBezTo>
                  <a:pt x="472" y="398"/>
                  <a:pt x="472" y="398"/>
                  <a:pt x="472" y="398"/>
                </a:cubicBezTo>
                <a:cubicBezTo>
                  <a:pt x="483" y="398"/>
                  <a:pt x="483" y="398"/>
                  <a:pt x="483" y="398"/>
                </a:cubicBezTo>
                <a:cubicBezTo>
                  <a:pt x="494" y="396"/>
                  <a:pt x="494" y="396"/>
                  <a:pt x="494" y="396"/>
                </a:cubicBezTo>
                <a:cubicBezTo>
                  <a:pt x="495" y="396"/>
                  <a:pt x="495" y="396"/>
                  <a:pt x="495" y="396"/>
                </a:cubicBezTo>
                <a:cubicBezTo>
                  <a:pt x="502" y="397"/>
                  <a:pt x="502" y="397"/>
                  <a:pt x="502" y="397"/>
                </a:cubicBezTo>
                <a:cubicBezTo>
                  <a:pt x="511" y="394"/>
                  <a:pt x="511" y="394"/>
                  <a:pt x="511" y="394"/>
                </a:cubicBezTo>
                <a:cubicBezTo>
                  <a:pt x="521" y="392"/>
                  <a:pt x="521" y="392"/>
                  <a:pt x="521" y="392"/>
                </a:cubicBezTo>
                <a:cubicBezTo>
                  <a:pt x="527" y="390"/>
                  <a:pt x="527" y="390"/>
                  <a:pt x="527" y="390"/>
                </a:cubicBezTo>
                <a:cubicBezTo>
                  <a:pt x="528" y="390"/>
                  <a:pt x="528" y="390"/>
                  <a:pt x="528" y="390"/>
                </a:cubicBezTo>
                <a:cubicBezTo>
                  <a:pt x="545" y="386"/>
                  <a:pt x="545" y="386"/>
                  <a:pt x="545" y="386"/>
                </a:cubicBezTo>
                <a:cubicBezTo>
                  <a:pt x="548" y="384"/>
                  <a:pt x="548" y="384"/>
                  <a:pt x="548" y="384"/>
                </a:cubicBezTo>
                <a:cubicBezTo>
                  <a:pt x="547" y="380"/>
                  <a:pt x="547" y="380"/>
                  <a:pt x="547" y="380"/>
                </a:cubicBezTo>
                <a:cubicBezTo>
                  <a:pt x="544" y="375"/>
                  <a:pt x="544" y="375"/>
                  <a:pt x="544" y="375"/>
                </a:cubicBezTo>
                <a:cubicBezTo>
                  <a:pt x="544" y="374"/>
                  <a:pt x="544" y="374"/>
                  <a:pt x="544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4" y="368"/>
                  <a:pt x="544" y="368"/>
                  <a:pt x="544" y="368"/>
                </a:cubicBezTo>
                <a:cubicBezTo>
                  <a:pt x="545" y="367"/>
                  <a:pt x="545" y="367"/>
                  <a:pt x="545" y="367"/>
                </a:cubicBezTo>
                <a:cubicBezTo>
                  <a:pt x="545" y="359"/>
                  <a:pt x="545" y="359"/>
                  <a:pt x="545" y="359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1"/>
                  <a:pt x="543" y="351"/>
                  <a:pt x="543" y="351"/>
                </a:cubicBezTo>
                <a:cubicBezTo>
                  <a:pt x="547" y="343"/>
                  <a:pt x="547" y="343"/>
                  <a:pt x="547" y="343"/>
                </a:cubicBezTo>
                <a:cubicBezTo>
                  <a:pt x="549" y="340"/>
                  <a:pt x="551" y="338"/>
                  <a:pt x="553" y="338"/>
                </a:cubicBezTo>
                <a:cubicBezTo>
                  <a:pt x="563" y="338"/>
                  <a:pt x="563" y="338"/>
                  <a:pt x="563" y="338"/>
                </a:cubicBezTo>
                <a:cubicBezTo>
                  <a:pt x="565" y="338"/>
                  <a:pt x="567" y="338"/>
                  <a:pt x="569" y="336"/>
                </a:cubicBezTo>
                <a:cubicBezTo>
                  <a:pt x="585" y="315"/>
                  <a:pt x="585" y="315"/>
                  <a:pt x="585" y="315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93" y="307"/>
                  <a:pt x="593" y="307"/>
                  <a:pt x="593" y="307"/>
                </a:cubicBezTo>
                <a:cubicBezTo>
                  <a:pt x="594" y="306"/>
                  <a:pt x="594" y="306"/>
                  <a:pt x="594" y="306"/>
                </a:cubicBezTo>
                <a:cubicBezTo>
                  <a:pt x="597" y="306"/>
                  <a:pt x="599" y="304"/>
                  <a:pt x="601" y="304"/>
                </a:cubicBezTo>
                <a:cubicBezTo>
                  <a:pt x="603" y="302"/>
                  <a:pt x="603" y="302"/>
                  <a:pt x="603" y="302"/>
                </a:cubicBezTo>
                <a:cubicBezTo>
                  <a:pt x="605" y="298"/>
                  <a:pt x="608" y="296"/>
                  <a:pt x="609" y="296"/>
                </a:cubicBezTo>
                <a:cubicBezTo>
                  <a:pt x="623" y="299"/>
                  <a:pt x="623" y="299"/>
                  <a:pt x="623" y="299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42" y="293"/>
                  <a:pt x="642" y="293"/>
                  <a:pt x="642" y="293"/>
                </a:cubicBezTo>
                <a:cubicBezTo>
                  <a:pt x="648" y="290"/>
                  <a:pt x="648" y="290"/>
                  <a:pt x="648" y="290"/>
                </a:cubicBezTo>
                <a:cubicBezTo>
                  <a:pt x="648" y="281"/>
                  <a:pt x="648" y="281"/>
                  <a:pt x="648" y="281"/>
                </a:cubicBezTo>
                <a:cubicBezTo>
                  <a:pt x="649" y="270"/>
                  <a:pt x="649" y="270"/>
                  <a:pt x="649" y="270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51" y="266"/>
                  <a:pt x="651" y="266"/>
                  <a:pt x="651" y="266"/>
                </a:cubicBezTo>
                <a:lnTo>
                  <a:pt x="651" y="265"/>
                </a:lnTo>
                <a:close/>
              </a:path>
            </a:pathLst>
          </a:custGeom>
          <a:solidFill>
            <a:srgbClr val="1165A6"/>
          </a:solidFill>
          <a:ln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1857828" y="2934848"/>
            <a:ext cx="1303338" cy="935037"/>
          </a:xfrm>
          <a:custGeom>
            <a:avLst/>
            <a:gdLst>
              <a:gd name="T0" fmla="*/ 2147483646 w 406"/>
              <a:gd name="T1" fmla="*/ 299308236 h 291"/>
              <a:gd name="T2" fmla="*/ 2147483646 w 406"/>
              <a:gd name="T3" fmla="*/ 433484438 h 291"/>
              <a:gd name="T4" fmla="*/ 1958584861 w 406"/>
              <a:gd name="T5" fmla="*/ 144493742 h 291"/>
              <a:gd name="T6" fmla="*/ 1834886623 w 406"/>
              <a:gd name="T7" fmla="*/ 92889982 h 291"/>
              <a:gd name="T8" fmla="*/ 1484401327 w 406"/>
              <a:gd name="T9" fmla="*/ 20641504 h 291"/>
              <a:gd name="T10" fmla="*/ 1175150917 w 406"/>
              <a:gd name="T11" fmla="*/ 51603760 h 291"/>
              <a:gd name="T12" fmla="*/ 1010217793 w 406"/>
              <a:gd name="T13" fmla="*/ 103210734 h 291"/>
              <a:gd name="T14" fmla="*/ 742202269 w 406"/>
              <a:gd name="T15" fmla="*/ 134172990 h 291"/>
              <a:gd name="T16" fmla="*/ 422640729 w 406"/>
              <a:gd name="T17" fmla="*/ 206421467 h 291"/>
              <a:gd name="T18" fmla="*/ 505110501 w 406"/>
              <a:gd name="T19" fmla="*/ 464446695 h 291"/>
              <a:gd name="T20" fmla="*/ 639116658 w 406"/>
              <a:gd name="T21" fmla="*/ 670868162 h 291"/>
              <a:gd name="T22" fmla="*/ 536034258 w 406"/>
              <a:gd name="T23" fmla="*/ 918572637 h 291"/>
              <a:gd name="T24" fmla="*/ 577265934 w 406"/>
              <a:gd name="T25" fmla="*/ 1052745627 h 291"/>
              <a:gd name="T26" fmla="*/ 309250410 w 406"/>
              <a:gd name="T27" fmla="*/ 1083707883 h 291"/>
              <a:gd name="T28" fmla="*/ 103082400 w 406"/>
              <a:gd name="T29" fmla="*/ 1248843129 h 291"/>
              <a:gd name="T30" fmla="*/ 20615838 w 406"/>
              <a:gd name="T31" fmla="*/ 1403660836 h 291"/>
              <a:gd name="T32" fmla="*/ 51542805 w 406"/>
              <a:gd name="T33" fmla="*/ 1744255293 h 291"/>
              <a:gd name="T34" fmla="*/ 82466562 w 406"/>
              <a:gd name="T35" fmla="*/ 2033242776 h 291"/>
              <a:gd name="T36" fmla="*/ 391716972 w 406"/>
              <a:gd name="T37" fmla="*/ 2147483646 h 291"/>
              <a:gd name="T38" fmla="*/ 515418420 w 406"/>
              <a:gd name="T39" fmla="*/ 2147483646 h 291"/>
              <a:gd name="T40" fmla="*/ 649424577 w 406"/>
              <a:gd name="T41" fmla="*/ 2147483646 h 291"/>
              <a:gd name="T42" fmla="*/ 958674988 w 406"/>
              <a:gd name="T43" fmla="*/ 2147483646 h 291"/>
              <a:gd name="T44" fmla="*/ 1401934765 w 406"/>
              <a:gd name="T45" fmla="*/ 2147483646 h 291"/>
              <a:gd name="T46" fmla="*/ 1628718613 w 406"/>
              <a:gd name="T47" fmla="*/ 2147483646 h 291"/>
              <a:gd name="T48" fmla="*/ 1752420061 w 406"/>
              <a:gd name="T49" fmla="*/ 2147483646 h 291"/>
              <a:gd name="T50" fmla="*/ 1793651737 w 406"/>
              <a:gd name="T51" fmla="*/ 2147483646 h 291"/>
              <a:gd name="T52" fmla="*/ 1886426218 w 406"/>
              <a:gd name="T53" fmla="*/ 2147483646 h 291"/>
              <a:gd name="T54" fmla="*/ 2010127667 w 406"/>
              <a:gd name="T55" fmla="*/ 2147483646 h 291"/>
              <a:gd name="T56" fmla="*/ 2147483646 w 406"/>
              <a:gd name="T57" fmla="*/ 2147483646 h 291"/>
              <a:gd name="T58" fmla="*/ 2147483646 w 406"/>
              <a:gd name="T59" fmla="*/ 2147483646 h 291"/>
              <a:gd name="T60" fmla="*/ 2147483646 w 406"/>
              <a:gd name="T61" fmla="*/ 2147483646 h 291"/>
              <a:gd name="T62" fmla="*/ 2147483646 w 406"/>
              <a:gd name="T63" fmla="*/ 2147483646 h 291"/>
              <a:gd name="T64" fmla="*/ 2147483646 w 406"/>
              <a:gd name="T65" fmla="*/ 2147483646 h 291"/>
              <a:gd name="T66" fmla="*/ 2147483646 w 406"/>
              <a:gd name="T67" fmla="*/ 2095167289 h 291"/>
              <a:gd name="T68" fmla="*/ 2147483646 w 406"/>
              <a:gd name="T69" fmla="*/ 2147483646 h 291"/>
              <a:gd name="T70" fmla="*/ 2147483646 w 406"/>
              <a:gd name="T71" fmla="*/ 2147483646 h 291"/>
              <a:gd name="T72" fmla="*/ 2147483646 w 406"/>
              <a:gd name="T73" fmla="*/ 2147483646 h 291"/>
              <a:gd name="T74" fmla="*/ 2147483646 w 406"/>
              <a:gd name="T75" fmla="*/ 2147483646 h 291"/>
              <a:gd name="T76" fmla="*/ 2147483646 w 406"/>
              <a:gd name="T77" fmla="*/ 2147483646 h 291"/>
              <a:gd name="T78" fmla="*/ 2147483646 w 406"/>
              <a:gd name="T79" fmla="*/ 2147483646 h 291"/>
              <a:gd name="T80" fmla="*/ 2147483646 w 406"/>
              <a:gd name="T81" fmla="*/ 2147483646 h 291"/>
              <a:gd name="T82" fmla="*/ 2147483646 w 406"/>
              <a:gd name="T83" fmla="*/ 2147483646 h 291"/>
              <a:gd name="T84" fmla="*/ 2147483646 w 406"/>
              <a:gd name="T85" fmla="*/ 2095167289 h 291"/>
              <a:gd name="T86" fmla="*/ 2147483646 w 406"/>
              <a:gd name="T87" fmla="*/ 1806179805 h 291"/>
              <a:gd name="T88" fmla="*/ 2147483646 w 406"/>
              <a:gd name="T89" fmla="*/ 1496547604 h 291"/>
              <a:gd name="T90" fmla="*/ 2147483646 w 406"/>
              <a:gd name="T91" fmla="*/ 1310770854 h 291"/>
              <a:gd name="T92" fmla="*/ 2147483646 w 406"/>
              <a:gd name="T93" fmla="*/ 866965664 h 291"/>
              <a:gd name="T94" fmla="*/ 2147483646 w 406"/>
              <a:gd name="T95" fmla="*/ 815361904 h 291"/>
              <a:gd name="T96" fmla="*/ 2147483646 w 406"/>
              <a:gd name="T97" fmla="*/ 516050455 h 291"/>
              <a:gd name="T98" fmla="*/ 2147483646 w 406"/>
              <a:gd name="T99" fmla="*/ 547015924 h 291"/>
              <a:gd name="T100" fmla="*/ 2147483646 w 406"/>
              <a:gd name="T101" fmla="*/ 402518969 h 291"/>
              <a:gd name="T102" fmla="*/ 2147483646 w 406"/>
              <a:gd name="T103" fmla="*/ 258025227 h 291"/>
              <a:gd name="T104" fmla="*/ 2147483646 w 406"/>
              <a:gd name="T105" fmla="*/ 278666731 h 291"/>
              <a:gd name="T106" fmla="*/ 2147483646 w 406"/>
              <a:gd name="T107" fmla="*/ 154814494 h 2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06" h="291">
                <a:moveTo>
                  <a:pt x="242" y="15"/>
                </a:moveTo>
                <a:cubicBezTo>
                  <a:pt x="238" y="18"/>
                  <a:pt x="238" y="18"/>
                  <a:pt x="238" y="18"/>
                </a:cubicBezTo>
                <a:cubicBezTo>
                  <a:pt x="238" y="19"/>
                  <a:pt x="239" y="23"/>
                  <a:pt x="240" y="28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36" y="39"/>
                  <a:pt x="236" y="39"/>
                  <a:pt x="236" y="39"/>
                </a:cubicBezTo>
                <a:cubicBezTo>
                  <a:pt x="230" y="41"/>
                  <a:pt x="230" y="41"/>
                  <a:pt x="230" y="41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28" y="42"/>
                  <a:pt x="228" y="42"/>
                  <a:pt x="228" y="42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198" y="19"/>
                  <a:pt x="198" y="19"/>
                  <a:pt x="198" y="19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78" y="10"/>
                  <a:pt x="178" y="10"/>
                  <a:pt x="178" y="10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2" y="5"/>
                  <a:pt x="172" y="5"/>
                  <a:pt x="172" y="5"/>
                </a:cubicBezTo>
                <a:cubicBezTo>
                  <a:pt x="162" y="2"/>
                  <a:pt x="162" y="2"/>
                  <a:pt x="162" y="2"/>
                </a:cubicBezTo>
                <a:cubicBezTo>
                  <a:pt x="157" y="3"/>
                  <a:pt x="157" y="3"/>
                  <a:pt x="157" y="3"/>
                </a:cubicBezTo>
                <a:cubicBezTo>
                  <a:pt x="156" y="3"/>
                  <a:pt x="156" y="3"/>
                  <a:pt x="156" y="3"/>
                </a:cubicBezTo>
                <a:cubicBezTo>
                  <a:pt x="144" y="2"/>
                  <a:pt x="144" y="2"/>
                  <a:pt x="144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34" y="0"/>
                  <a:pt x="134" y="0"/>
                  <a:pt x="134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2" y="4"/>
                  <a:pt x="118" y="5"/>
                  <a:pt x="114" y="5"/>
                </a:cubicBezTo>
                <a:cubicBezTo>
                  <a:pt x="106" y="7"/>
                  <a:pt x="106" y="7"/>
                  <a:pt x="106" y="7"/>
                </a:cubicBezTo>
                <a:cubicBezTo>
                  <a:pt x="99" y="9"/>
                  <a:pt x="99" y="9"/>
                  <a:pt x="99" y="9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0" y="11"/>
                  <a:pt x="90" y="11"/>
                  <a:pt x="90" y="11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2" y="13"/>
                  <a:pt x="72" y="13"/>
                  <a:pt x="72" y="13"/>
                </a:cubicBezTo>
                <a:cubicBezTo>
                  <a:pt x="60" y="15"/>
                  <a:pt x="60" y="15"/>
                  <a:pt x="6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33"/>
                  <a:pt x="43" y="33"/>
                  <a:pt x="43" y="33"/>
                </a:cubicBezTo>
                <a:cubicBezTo>
                  <a:pt x="42" y="39"/>
                  <a:pt x="42" y="39"/>
                  <a:pt x="42" y="39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5" y="51"/>
                  <a:pt x="55" y="51"/>
                  <a:pt x="55" y="51"/>
                </a:cubicBezTo>
                <a:cubicBezTo>
                  <a:pt x="58" y="54"/>
                  <a:pt x="60" y="56"/>
                  <a:pt x="60" y="59"/>
                </a:cubicBezTo>
                <a:cubicBezTo>
                  <a:pt x="62" y="65"/>
                  <a:pt x="62" y="65"/>
                  <a:pt x="62" y="65"/>
                </a:cubicBezTo>
                <a:cubicBezTo>
                  <a:pt x="65" y="71"/>
                  <a:pt x="65" y="71"/>
                  <a:pt x="65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56" y="77"/>
                  <a:pt x="56" y="77"/>
                  <a:pt x="56" y="77"/>
                </a:cubicBezTo>
                <a:cubicBezTo>
                  <a:pt x="51" y="83"/>
                  <a:pt x="51" y="83"/>
                  <a:pt x="51" y="83"/>
                </a:cubicBezTo>
                <a:cubicBezTo>
                  <a:pt x="52" y="89"/>
                  <a:pt x="52" y="89"/>
                  <a:pt x="52" y="89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5" y="104"/>
                  <a:pt x="54" y="106"/>
                  <a:pt x="53" y="107"/>
                </a:cubicBezTo>
                <a:cubicBezTo>
                  <a:pt x="50" y="109"/>
                  <a:pt x="46" y="109"/>
                  <a:pt x="40" y="107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9" y="124"/>
                  <a:pt x="7" y="125"/>
                  <a:pt x="4" y="125"/>
                </a:cubicBezTo>
                <a:cubicBezTo>
                  <a:pt x="3" y="126"/>
                  <a:pt x="2" y="127"/>
                  <a:pt x="3" y="131"/>
                </a:cubicBezTo>
                <a:cubicBezTo>
                  <a:pt x="3" y="131"/>
                  <a:pt x="3" y="131"/>
                  <a:pt x="3" y="131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6"/>
                  <a:pt x="2" y="136"/>
                  <a:pt x="2" y="136"/>
                </a:cubicBezTo>
                <a:cubicBezTo>
                  <a:pt x="4" y="139"/>
                  <a:pt x="6" y="141"/>
                  <a:pt x="7" y="142"/>
                </a:cubicBezTo>
                <a:cubicBezTo>
                  <a:pt x="9" y="152"/>
                  <a:pt x="9" y="152"/>
                  <a:pt x="9" y="152"/>
                </a:cubicBezTo>
                <a:cubicBezTo>
                  <a:pt x="9" y="155"/>
                  <a:pt x="9" y="155"/>
                  <a:pt x="9" y="155"/>
                </a:cubicBezTo>
                <a:cubicBezTo>
                  <a:pt x="9" y="157"/>
                  <a:pt x="8" y="159"/>
                  <a:pt x="8" y="161"/>
                </a:cubicBezTo>
                <a:cubicBezTo>
                  <a:pt x="5" y="169"/>
                  <a:pt x="5" y="169"/>
                  <a:pt x="5" y="16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5"/>
                  <a:pt x="0" y="185"/>
                  <a:pt x="0" y="185"/>
                </a:cubicBezTo>
                <a:cubicBezTo>
                  <a:pt x="6" y="192"/>
                  <a:pt x="6" y="192"/>
                  <a:pt x="6" y="192"/>
                </a:cubicBezTo>
                <a:cubicBezTo>
                  <a:pt x="7" y="194"/>
                  <a:pt x="8" y="195"/>
                  <a:pt x="8" y="197"/>
                </a:cubicBezTo>
                <a:cubicBezTo>
                  <a:pt x="13" y="203"/>
                  <a:pt x="13" y="203"/>
                  <a:pt x="13" y="203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23" y="214"/>
                  <a:pt x="25" y="215"/>
                  <a:pt x="26" y="215"/>
                </a:cubicBezTo>
                <a:cubicBezTo>
                  <a:pt x="34" y="211"/>
                  <a:pt x="34" y="211"/>
                  <a:pt x="34" y="211"/>
                </a:cubicBezTo>
                <a:cubicBezTo>
                  <a:pt x="35" y="209"/>
                  <a:pt x="36" y="209"/>
                  <a:pt x="38" y="209"/>
                </a:cubicBezTo>
                <a:cubicBezTo>
                  <a:pt x="40" y="209"/>
                  <a:pt x="42" y="210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3"/>
                  <a:pt x="46" y="213"/>
                  <a:pt x="46" y="213"/>
                </a:cubicBezTo>
                <a:cubicBezTo>
                  <a:pt x="50" y="217"/>
                  <a:pt x="50" y="217"/>
                  <a:pt x="50" y="217"/>
                </a:cubicBezTo>
                <a:cubicBezTo>
                  <a:pt x="52" y="222"/>
                  <a:pt x="52" y="222"/>
                  <a:pt x="52" y="222"/>
                </a:cubicBezTo>
                <a:cubicBezTo>
                  <a:pt x="54" y="224"/>
                  <a:pt x="54" y="224"/>
                  <a:pt x="54" y="224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60" y="229"/>
                  <a:pt x="60" y="229"/>
                  <a:pt x="60" y="229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5" y="229"/>
                  <a:pt x="66" y="231"/>
                  <a:pt x="68" y="232"/>
                </a:cubicBezTo>
                <a:cubicBezTo>
                  <a:pt x="68" y="233"/>
                  <a:pt x="73" y="235"/>
                  <a:pt x="80" y="237"/>
                </a:cubicBezTo>
                <a:cubicBezTo>
                  <a:pt x="81" y="237"/>
                  <a:pt x="81" y="237"/>
                  <a:pt x="81" y="237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4" y="241"/>
                  <a:pt x="94" y="241"/>
                  <a:pt x="94" y="241"/>
                </a:cubicBezTo>
                <a:cubicBezTo>
                  <a:pt x="102" y="245"/>
                  <a:pt x="102" y="245"/>
                  <a:pt x="102" y="245"/>
                </a:cubicBezTo>
                <a:cubicBezTo>
                  <a:pt x="116" y="249"/>
                  <a:pt x="116" y="249"/>
                  <a:pt x="116" y="249"/>
                </a:cubicBezTo>
                <a:cubicBezTo>
                  <a:pt x="117" y="249"/>
                  <a:pt x="117" y="249"/>
                  <a:pt x="117" y="249"/>
                </a:cubicBezTo>
                <a:cubicBezTo>
                  <a:pt x="136" y="250"/>
                  <a:pt x="136" y="250"/>
                  <a:pt x="136" y="250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8"/>
                  <a:pt x="152" y="248"/>
                  <a:pt x="152" y="248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62" y="263"/>
                  <a:pt x="162" y="263"/>
                  <a:pt x="162" y="263"/>
                </a:cubicBezTo>
                <a:cubicBezTo>
                  <a:pt x="166" y="266"/>
                  <a:pt x="166" y="266"/>
                  <a:pt x="166" y="266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1" y="269"/>
                  <a:pt x="171" y="269"/>
                  <a:pt x="171" y="269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78"/>
                  <a:pt x="175" y="278"/>
                  <a:pt x="175" y="278"/>
                </a:cubicBezTo>
                <a:cubicBezTo>
                  <a:pt x="177" y="287"/>
                  <a:pt x="177" y="287"/>
                  <a:pt x="177" y="287"/>
                </a:cubicBezTo>
                <a:cubicBezTo>
                  <a:pt x="182" y="289"/>
                  <a:pt x="182" y="289"/>
                  <a:pt x="182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8" y="291"/>
                  <a:pt x="188" y="291"/>
                  <a:pt x="188" y="291"/>
                </a:cubicBezTo>
                <a:cubicBezTo>
                  <a:pt x="194" y="290"/>
                  <a:pt x="194" y="290"/>
                  <a:pt x="194" y="290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6" y="283"/>
                  <a:pt x="196" y="283"/>
                  <a:pt x="196" y="283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4" y="287"/>
                  <a:pt x="214" y="287"/>
                  <a:pt x="214" y="287"/>
                </a:cubicBezTo>
                <a:cubicBezTo>
                  <a:pt x="221" y="285"/>
                  <a:pt x="221" y="285"/>
                  <a:pt x="221" y="285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8" y="273"/>
                  <a:pt x="228" y="273"/>
                  <a:pt x="228" y="273"/>
                </a:cubicBezTo>
                <a:cubicBezTo>
                  <a:pt x="226" y="262"/>
                  <a:pt x="226" y="262"/>
                  <a:pt x="226" y="262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238" y="246"/>
                  <a:pt x="238" y="246"/>
                  <a:pt x="238" y="246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8"/>
                  <a:pt x="238" y="218"/>
                  <a:pt x="238" y="218"/>
                </a:cubicBezTo>
                <a:cubicBezTo>
                  <a:pt x="239" y="210"/>
                  <a:pt x="239" y="210"/>
                  <a:pt x="239" y="210"/>
                </a:cubicBezTo>
                <a:cubicBezTo>
                  <a:pt x="239" y="209"/>
                  <a:pt x="239" y="209"/>
                  <a:pt x="239" y="209"/>
                </a:cubicBezTo>
                <a:cubicBezTo>
                  <a:pt x="240" y="209"/>
                  <a:pt x="240" y="209"/>
                  <a:pt x="240" y="209"/>
                </a:cubicBezTo>
                <a:cubicBezTo>
                  <a:pt x="244" y="203"/>
                  <a:pt x="244" y="203"/>
                  <a:pt x="244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46" y="203"/>
                  <a:pt x="246" y="203"/>
                  <a:pt x="246" y="20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66" y="207"/>
                  <a:pt x="266" y="207"/>
                  <a:pt x="266" y="207"/>
                </a:cubicBezTo>
                <a:cubicBezTo>
                  <a:pt x="274" y="205"/>
                  <a:pt x="274" y="205"/>
                  <a:pt x="274" y="205"/>
                </a:cubicBezTo>
                <a:cubicBezTo>
                  <a:pt x="278" y="213"/>
                  <a:pt x="278" y="213"/>
                  <a:pt x="278" y="213"/>
                </a:cubicBezTo>
                <a:cubicBezTo>
                  <a:pt x="278" y="214"/>
                  <a:pt x="278" y="214"/>
                  <a:pt x="278" y="214"/>
                </a:cubicBezTo>
                <a:cubicBezTo>
                  <a:pt x="278" y="220"/>
                  <a:pt x="278" y="220"/>
                  <a:pt x="278" y="220"/>
                </a:cubicBezTo>
                <a:cubicBezTo>
                  <a:pt x="280" y="226"/>
                  <a:pt x="280" y="226"/>
                  <a:pt x="280" y="226"/>
                </a:cubicBezTo>
                <a:cubicBezTo>
                  <a:pt x="280" y="229"/>
                  <a:pt x="282" y="230"/>
                  <a:pt x="284" y="23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288" y="231"/>
                  <a:pt x="290" y="233"/>
                  <a:pt x="290" y="235"/>
                </a:cubicBezTo>
                <a:cubicBezTo>
                  <a:pt x="291" y="237"/>
                  <a:pt x="292" y="240"/>
                  <a:pt x="295" y="243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301" y="253"/>
                  <a:pt x="301" y="253"/>
                  <a:pt x="301" y="253"/>
                </a:cubicBezTo>
                <a:cubicBezTo>
                  <a:pt x="305" y="253"/>
                  <a:pt x="305" y="253"/>
                  <a:pt x="305" y="253"/>
                </a:cubicBezTo>
                <a:cubicBezTo>
                  <a:pt x="312" y="247"/>
                  <a:pt x="312" y="247"/>
                  <a:pt x="312" y="247"/>
                </a:cubicBezTo>
                <a:cubicBezTo>
                  <a:pt x="316" y="256"/>
                  <a:pt x="316" y="256"/>
                  <a:pt x="316" y="256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6" y="259"/>
                  <a:pt x="326" y="259"/>
                  <a:pt x="326" y="259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59"/>
                  <a:pt x="332" y="259"/>
                  <a:pt x="332" y="259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50" y="257"/>
                  <a:pt x="350" y="257"/>
                  <a:pt x="350" y="257"/>
                </a:cubicBezTo>
                <a:cubicBezTo>
                  <a:pt x="351" y="257"/>
                  <a:pt x="351" y="255"/>
                  <a:pt x="350" y="254"/>
                </a:cubicBezTo>
                <a:cubicBezTo>
                  <a:pt x="349" y="251"/>
                  <a:pt x="348" y="249"/>
                  <a:pt x="348" y="247"/>
                </a:cubicBezTo>
                <a:cubicBezTo>
                  <a:pt x="348" y="243"/>
                  <a:pt x="348" y="241"/>
                  <a:pt x="349" y="240"/>
                </a:cubicBezTo>
                <a:cubicBezTo>
                  <a:pt x="350" y="239"/>
                  <a:pt x="351" y="239"/>
                  <a:pt x="353" y="239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1" y="236"/>
                  <a:pt x="361" y="236"/>
                  <a:pt x="361" y="236"/>
                </a:cubicBezTo>
                <a:cubicBezTo>
                  <a:pt x="348" y="230"/>
                  <a:pt x="348" y="230"/>
                  <a:pt x="348" y="230"/>
                </a:cubicBezTo>
                <a:cubicBezTo>
                  <a:pt x="347" y="230"/>
                  <a:pt x="347" y="230"/>
                  <a:pt x="347" y="230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45" y="203"/>
                  <a:pt x="345" y="203"/>
                  <a:pt x="345" y="203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67" y="203"/>
                  <a:pt x="367" y="203"/>
                  <a:pt x="367" y="203"/>
                </a:cubicBezTo>
                <a:cubicBezTo>
                  <a:pt x="372" y="198"/>
                  <a:pt x="372" y="198"/>
                  <a:pt x="372" y="198"/>
                </a:cubicBezTo>
                <a:cubicBezTo>
                  <a:pt x="374" y="196"/>
                  <a:pt x="373" y="195"/>
                  <a:pt x="372" y="194"/>
                </a:cubicBezTo>
                <a:cubicBezTo>
                  <a:pt x="367" y="192"/>
                  <a:pt x="364" y="190"/>
                  <a:pt x="364" y="187"/>
                </a:cubicBezTo>
                <a:cubicBezTo>
                  <a:pt x="364" y="186"/>
                  <a:pt x="364" y="185"/>
                  <a:pt x="366" y="184"/>
                </a:cubicBezTo>
                <a:cubicBezTo>
                  <a:pt x="376" y="175"/>
                  <a:pt x="376" y="175"/>
                  <a:pt x="376" y="175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91" y="165"/>
                  <a:pt x="391" y="165"/>
                  <a:pt x="391" y="165"/>
                </a:cubicBezTo>
                <a:cubicBezTo>
                  <a:pt x="391" y="157"/>
                  <a:pt x="391" y="157"/>
                  <a:pt x="391" y="157"/>
                </a:cubicBezTo>
                <a:cubicBezTo>
                  <a:pt x="398" y="155"/>
                  <a:pt x="398" y="155"/>
                  <a:pt x="398" y="155"/>
                </a:cubicBezTo>
                <a:cubicBezTo>
                  <a:pt x="400" y="149"/>
                  <a:pt x="402" y="146"/>
                  <a:pt x="402" y="145"/>
                </a:cubicBezTo>
                <a:cubicBezTo>
                  <a:pt x="406" y="138"/>
                  <a:pt x="406" y="138"/>
                  <a:pt x="406" y="13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7"/>
                  <a:pt x="400" y="127"/>
                  <a:pt x="400" y="127"/>
                </a:cubicBezTo>
                <a:cubicBezTo>
                  <a:pt x="396" y="114"/>
                  <a:pt x="396" y="114"/>
                  <a:pt x="396" y="114"/>
                </a:cubicBezTo>
                <a:cubicBezTo>
                  <a:pt x="396" y="113"/>
                  <a:pt x="396" y="113"/>
                  <a:pt x="396" y="113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89" y="91"/>
                  <a:pt x="389" y="91"/>
                  <a:pt x="389" y="91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1" y="75"/>
                  <a:pt x="381" y="75"/>
                  <a:pt x="381" y="75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2" y="72"/>
                  <a:pt x="362" y="72"/>
                  <a:pt x="362" y="72"/>
                </a:cubicBezTo>
                <a:cubicBezTo>
                  <a:pt x="344" y="59"/>
                  <a:pt x="344" y="59"/>
                  <a:pt x="344" y="59"/>
                </a:cubicBezTo>
                <a:cubicBezTo>
                  <a:pt x="343" y="59"/>
                  <a:pt x="343" y="59"/>
                  <a:pt x="343" y="59"/>
                </a:cubicBezTo>
                <a:cubicBezTo>
                  <a:pt x="336" y="50"/>
                  <a:pt x="336" y="50"/>
                  <a:pt x="336" y="50"/>
                </a:cubicBezTo>
                <a:cubicBezTo>
                  <a:pt x="332" y="47"/>
                  <a:pt x="332" y="47"/>
                  <a:pt x="332" y="47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3"/>
                  <a:pt x="329" y="53"/>
                  <a:pt x="329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2" y="53"/>
                  <a:pt x="322" y="53"/>
                  <a:pt x="322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5" y="38"/>
                  <a:pt x="302" y="35"/>
                  <a:pt x="298" y="31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2" y="26"/>
                  <a:pt x="292" y="26"/>
                  <a:pt x="292" y="26"/>
                </a:cubicBezTo>
                <a:cubicBezTo>
                  <a:pt x="285" y="22"/>
                  <a:pt x="285" y="22"/>
                  <a:pt x="285" y="22"/>
                </a:cubicBezTo>
                <a:cubicBezTo>
                  <a:pt x="281" y="25"/>
                  <a:pt x="281" y="25"/>
                  <a:pt x="281" y="25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76" y="25"/>
                  <a:pt x="276" y="25"/>
                  <a:pt x="276" y="25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65" y="29"/>
                  <a:pt x="265" y="29"/>
                  <a:pt x="265" y="29"/>
                </a:cubicBezTo>
                <a:cubicBezTo>
                  <a:pt x="258" y="24"/>
                  <a:pt x="250" y="20"/>
                  <a:pt x="242" y="15"/>
                </a:cubicBezTo>
                <a:close/>
              </a:path>
            </a:pathLst>
          </a:custGeom>
          <a:solidFill>
            <a:srgbClr val="594709"/>
          </a:solidFill>
          <a:ln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2603953" y="3590485"/>
            <a:ext cx="1128713" cy="990600"/>
          </a:xfrm>
          <a:custGeom>
            <a:avLst/>
            <a:gdLst>
              <a:gd name="T0" fmla="*/ 103281972 w 351"/>
              <a:gd name="T1" fmla="*/ 144778763 h 308"/>
              <a:gd name="T2" fmla="*/ 92956347 w 351"/>
              <a:gd name="T3" fmla="*/ 361951732 h 308"/>
              <a:gd name="T4" fmla="*/ 51640986 w 351"/>
              <a:gd name="T5" fmla="*/ 589461676 h 308"/>
              <a:gd name="T6" fmla="*/ 196238319 w 351"/>
              <a:gd name="T7" fmla="*/ 713560056 h 308"/>
              <a:gd name="T8" fmla="*/ 361493332 w 351"/>
              <a:gd name="T9" fmla="*/ 1003117582 h 308"/>
              <a:gd name="T10" fmla="*/ 382147797 w 351"/>
              <a:gd name="T11" fmla="*/ 1261654533 h 308"/>
              <a:gd name="T12" fmla="*/ 464775303 w 351"/>
              <a:gd name="T13" fmla="*/ 1478824286 h 308"/>
              <a:gd name="T14" fmla="*/ 516416289 w 351"/>
              <a:gd name="T15" fmla="*/ 1809752227 h 308"/>
              <a:gd name="T16" fmla="*/ 485432984 w 351"/>
              <a:gd name="T17" fmla="*/ 2147483646 h 308"/>
              <a:gd name="T18" fmla="*/ 568060491 w 351"/>
              <a:gd name="T19" fmla="*/ 2147483646 h 308"/>
              <a:gd name="T20" fmla="*/ 640355941 w 351"/>
              <a:gd name="T21" fmla="*/ 2147483646 h 308"/>
              <a:gd name="T22" fmla="*/ 805610955 w 351"/>
              <a:gd name="T23" fmla="*/ 2147483646 h 308"/>
              <a:gd name="T24" fmla="*/ 877909621 w 351"/>
              <a:gd name="T25" fmla="*/ 2147483646 h 308"/>
              <a:gd name="T26" fmla="*/ 1053490259 w 351"/>
              <a:gd name="T27" fmla="*/ 2147483646 h 308"/>
              <a:gd name="T28" fmla="*/ 1229074113 w 351"/>
              <a:gd name="T29" fmla="*/ 2147483646 h 308"/>
              <a:gd name="T30" fmla="*/ 1270386258 w 351"/>
              <a:gd name="T31" fmla="*/ 2147483646 h 308"/>
              <a:gd name="T32" fmla="*/ 1353013765 w 351"/>
              <a:gd name="T33" fmla="*/ 2147483646 h 308"/>
              <a:gd name="T34" fmla="*/ 1580235388 w 351"/>
              <a:gd name="T35" fmla="*/ 2147483646 h 308"/>
              <a:gd name="T36" fmla="*/ 1693849416 w 351"/>
              <a:gd name="T37" fmla="*/ 2147483646 h 308"/>
              <a:gd name="T38" fmla="*/ 1786802547 w 351"/>
              <a:gd name="T39" fmla="*/ 2147483646 h 308"/>
              <a:gd name="T40" fmla="*/ 1931399880 w 351"/>
              <a:gd name="T41" fmla="*/ 2147483646 h 308"/>
              <a:gd name="T42" fmla="*/ 2014027387 w 351"/>
              <a:gd name="T43" fmla="*/ 2147483646 h 308"/>
              <a:gd name="T44" fmla="*/ 2147483646 w 351"/>
              <a:gd name="T45" fmla="*/ 2147483646 h 308"/>
              <a:gd name="T46" fmla="*/ 2147483646 w 351"/>
              <a:gd name="T47" fmla="*/ 2147483646 h 308"/>
              <a:gd name="T48" fmla="*/ 2147483646 w 351"/>
              <a:gd name="T49" fmla="*/ 2147483646 h 308"/>
              <a:gd name="T50" fmla="*/ 2147483646 w 351"/>
              <a:gd name="T51" fmla="*/ 2147483646 h 308"/>
              <a:gd name="T52" fmla="*/ 2147483646 w 351"/>
              <a:gd name="T53" fmla="*/ 2147483646 h 308"/>
              <a:gd name="T54" fmla="*/ 2147483646 w 351"/>
              <a:gd name="T55" fmla="*/ 2147483646 h 308"/>
              <a:gd name="T56" fmla="*/ 2147483646 w 351"/>
              <a:gd name="T57" fmla="*/ 2147483646 h 308"/>
              <a:gd name="T58" fmla="*/ 2147483646 w 351"/>
              <a:gd name="T59" fmla="*/ 2147483646 h 308"/>
              <a:gd name="T60" fmla="*/ 2147483646 w 351"/>
              <a:gd name="T61" fmla="*/ 1933847390 h 308"/>
              <a:gd name="T62" fmla="*/ 2147483646 w 351"/>
              <a:gd name="T63" fmla="*/ 1685653847 h 308"/>
              <a:gd name="T64" fmla="*/ 2147483646 w 351"/>
              <a:gd name="T65" fmla="*/ 1478824286 h 308"/>
              <a:gd name="T66" fmla="*/ 2147483646 w 351"/>
              <a:gd name="T67" fmla="*/ 1251314342 h 308"/>
              <a:gd name="T68" fmla="*/ 2147483646 w 351"/>
              <a:gd name="T69" fmla="*/ 1147899561 h 308"/>
              <a:gd name="T70" fmla="*/ 2147483646 w 351"/>
              <a:gd name="T71" fmla="*/ 879022418 h 308"/>
              <a:gd name="T72" fmla="*/ 2147483646 w 351"/>
              <a:gd name="T73" fmla="*/ 806631429 h 308"/>
              <a:gd name="T74" fmla="*/ 2147483646 w 351"/>
              <a:gd name="T75" fmla="*/ 703216648 h 308"/>
              <a:gd name="T76" fmla="*/ 2147483646 w 351"/>
              <a:gd name="T77" fmla="*/ 754924038 h 308"/>
              <a:gd name="T78" fmla="*/ 2147483646 w 351"/>
              <a:gd name="T79" fmla="*/ 651509258 h 308"/>
              <a:gd name="T80" fmla="*/ 2147483646 w 351"/>
              <a:gd name="T81" fmla="*/ 641169066 h 308"/>
              <a:gd name="T82" fmla="*/ 2147483646 w 351"/>
              <a:gd name="T83" fmla="*/ 599801868 h 308"/>
              <a:gd name="T84" fmla="*/ 2147483646 w 351"/>
              <a:gd name="T85" fmla="*/ 610145275 h 308"/>
              <a:gd name="T86" fmla="*/ 2147483646 w 351"/>
              <a:gd name="T87" fmla="*/ 568778077 h 308"/>
              <a:gd name="T88" fmla="*/ 2147483646 w 351"/>
              <a:gd name="T89" fmla="*/ 403315714 h 308"/>
              <a:gd name="T90" fmla="*/ 1859101214 w 351"/>
              <a:gd name="T91" fmla="*/ 165462362 h 308"/>
              <a:gd name="T92" fmla="*/ 1683520576 w 351"/>
              <a:gd name="T93" fmla="*/ 51707390 h 308"/>
              <a:gd name="T94" fmla="*/ 1652534055 w 351"/>
              <a:gd name="T95" fmla="*/ 320584533 h 308"/>
              <a:gd name="T96" fmla="*/ 1445966896 w 351"/>
              <a:gd name="T97" fmla="*/ 341268132 h 308"/>
              <a:gd name="T98" fmla="*/ 1353013765 w 351"/>
              <a:gd name="T99" fmla="*/ 423999314 h 308"/>
              <a:gd name="T100" fmla="*/ 1260057418 w 351"/>
              <a:gd name="T101" fmla="*/ 568778077 h 308"/>
              <a:gd name="T102" fmla="*/ 981191593 w 351"/>
              <a:gd name="T103" fmla="*/ 692876456 h 308"/>
              <a:gd name="T104" fmla="*/ 795282114 w 351"/>
              <a:gd name="T105" fmla="*/ 517070686 h 308"/>
              <a:gd name="T106" fmla="*/ 650684782 w 351"/>
              <a:gd name="T107" fmla="*/ 486046895 h 308"/>
              <a:gd name="T108" fmla="*/ 506087449 w 351"/>
              <a:gd name="T109" fmla="*/ 320584533 h 308"/>
              <a:gd name="T110" fmla="*/ 351164492 w 351"/>
              <a:gd name="T111" fmla="*/ 72390990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rgbClr val="093759"/>
          </a:solidFill>
          <a:ln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729116" y="3190435"/>
            <a:ext cx="2020887" cy="1225550"/>
          </a:xfrm>
          <a:custGeom>
            <a:avLst/>
            <a:gdLst>
              <a:gd name="T0" fmla="*/ 691307552 w 629"/>
              <a:gd name="T1" fmla="*/ 185398124 h 382"/>
              <a:gd name="T2" fmla="*/ 350812020 w 629"/>
              <a:gd name="T3" fmla="*/ 298697334 h 382"/>
              <a:gd name="T4" fmla="*/ 216678390 w 629"/>
              <a:gd name="T5" fmla="*/ 556194372 h 382"/>
              <a:gd name="T6" fmla="*/ 103180951 w 629"/>
              <a:gd name="T7" fmla="*/ 1081490127 h 382"/>
              <a:gd name="T8" fmla="*/ 92861249 w 629"/>
              <a:gd name="T9" fmla="*/ 1225691163 h 382"/>
              <a:gd name="T10" fmla="*/ 319859341 w 629"/>
              <a:gd name="T11" fmla="*/ 1709786621 h 382"/>
              <a:gd name="T12" fmla="*/ 670671362 w 629"/>
              <a:gd name="T13" fmla="*/ 2101183017 h 382"/>
              <a:gd name="T14" fmla="*/ 949258323 w 629"/>
              <a:gd name="T15" fmla="*/ 2018782425 h 382"/>
              <a:gd name="T16" fmla="*/ 1217525582 w 629"/>
              <a:gd name="T17" fmla="*/ 2147483646 h 382"/>
              <a:gd name="T18" fmla="*/ 1496112543 w 629"/>
              <a:gd name="T19" fmla="*/ 2147483646 h 382"/>
              <a:gd name="T20" fmla="*/ 1619929684 w 629"/>
              <a:gd name="T21" fmla="*/ 2147483646 h 382"/>
              <a:gd name="T22" fmla="*/ 1950105514 w 629"/>
              <a:gd name="T23" fmla="*/ 2147483646 h 382"/>
              <a:gd name="T24" fmla="*/ 2104878547 w 629"/>
              <a:gd name="T25" fmla="*/ 2147483646 h 382"/>
              <a:gd name="T26" fmla="*/ 2147483646 w 629"/>
              <a:gd name="T27" fmla="*/ 2147483646 h 382"/>
              <a:gd name="T28" fmla="*/ 2147483646 w 629"/>
              <a:gd name="T29" fmla="*/ 2147483646 h 382"/>
              <a:gd name="T30" fmla="*/ 2147483646 w 629"/>
              <a:gd name="T31" fmla="*/ 2147483646 h 382"/>
              <a:gd name="T32" fmla="*/ 2147483646 w 629"/>
              <a:gd name="T33" fmla="*/ 2147483646 h 382"/>
              <a:gd name="T34" fmla="*/ 2147483646 w 629"/>
              <a:gd name="T35" fmla="*/ 2147483646 h 382"/>
              <a:gd name="T36" fmla="*/ 2147483646 w 629"/>
              <a:gd name="T37" fmla="*/ 2147483646 h 382"/>
              <a:gd name="T38" fmla="*/ 2147483646 w 629"/>
              <a:gd name="T39" fmla="*/ 2147483646 h 382"/>
              <a:gd name="T40" fmla="*/ 2147483646 w 629"/>
              <a:gd name="T41" fmla="*/ 2147483646 h 382"/>
              <a:gd name="T42" fmla="*/ 2147483646 w 629"/>
              <a:gd name="T43" fmla="*/ 2147483646 h 382"/>
              <a:gd name="T44" fmla="*/ 2147483646 w 629"/>
              <a:gd name="T45" fmla="*/ 2147483646 h 382"/>
              <a:gd name="T46" fmla="*/ 2147483646 w 629"/>
              <a:gd name="T47" fmla="*/ 2147483646 h 382"/>
              <a:gd name="T48" fmla="*/ 2147483646 w 629"/>
              <a:gd name="T49" fmla="*/ 2147483646 h 382"/>
              <a:gd name="T50" fmla="*/ 2147483646 w 629"/>
              <a:gd name="T51" fmla="*/ 2147483646 h 382"/>
              <a:gd name="T52" fmla="*/ 2147483646 w 629"/>
              <a:gd name="T53" fmla="*/ 2132081635 h 382"/>
              <a:gd name="T54" fmla="*/ 2147483646 w 629"/>
              <a:gd name="T55" fmla="*/ 1977582129 h 382"/>
              <a:gd name="T56" fmla="*/ 2147483646 w 629"/>
              <a:gd name="T57" fmla="*/ 2029084103 h 382"/>
              <a:gd name="T58" fmla="*/ 2147483646 w 629"/>
              <a:gd name="T59" fmla="*/ 2090881339 h 382"/>
              <a:gd name="T60" fmla="*/ 2147483646 w 629"/>
              <a:gd name="T61" fmla="*/ 2147483646 h 382"/>
              <a:gd name="T62" fmla="*/ 2147483646 w 629"/>
              <a:gd name="T63" fmla="*/ 1956985189 h 382"/>
              <a:gd name="T64" fmla="*/ 2147483646 w 629"/>
              <a:gd name="T65" fmla="*/ 1771583857 h 382"/>
              <a:gd name="T66" fmla="*/ 2147483646 w 629"/>
              <a:gd name="T67" fmla="*/ 1709786621 h 382"/>
              <a:gd name="T68" fmla="*/ 2147483646 w 629"/>
              <a:gd name="T69" fmla="*/ 1544988645 h 382"/>
              <a:gd name="T70" fmla="*/ 2147483646 w 629"/>
              <a:gd name="T71" fmla="*/ 1380187461 h 382"/>
              <a:gd name="T72" fmla="*/ 2147483646 w 629"/>
              <a:gd name="T73" fmla="*/ 1400787609 h 382"/>
              <a:gd name="T74" fmla="*/ 2147483646 w 629"/>
              <a:gd name="T75" fmla="*/ 1009391213 h 382"/>
              <a:gd name="T76" fmla="*/ 2147483646 w 629"/>
              <a:gd name="T77" fmla="*/ 762192644 h 382"/>
              <a:gd name="T78" fmla="*/ 2147483646 w 629"/>
              <a:gd name="T79" fmla="*/ 411996544 h 382"/>
              <a:gd name="T80" fmla="*/ 2147483646 w 629"/>
              <a:gd name="T81" fmla="*/ 226598420 h 382"/>
              <a:gd name="T82" fmla="*/ 2147483646 w 629"/>
              <a:gd name="T83" fmla="*/ 205998272 h 382"/>
              <a:gd name="T84" fmla="*/ 2147483646 w 629"/>
              <a:gd name="T85" fmla="*/ 154499506 h 382"/>
              <a:gd name="T86" fmla="*/ 2147483646 w 629"/>
              <a:gd name="T87" fmla="*/ 20600148 h 382"/>
              <a:gd name="T88" fmla="*/ 2147483646 w 629"/>
              <a:gd name="T89" fmla="*/ 123597680 h 382"/>
              <a:gd name="T90" fmla="*/ 2147483646 w 629"/>
              <a:gd name="T91" fmla="*/ 185398124 h 382"/>
              <a:gd name="T92" fmla="*/ 2125514737 w 629"/>
              <a:gd name="T93" fmla="*/ 205998272 h 382"/>
              <a:gd name="T94" fmla="*/ 1764383015 w 629"/>
              <a:gd name="T95" fmla="*/ 185398124 h 382"/>
              <a:gd name="T96" fmla="*/ 1568340815 w 629"/>
              <a:gd name="T97" fmla="*/ 0 h 382"/>
              <a:gd name="T98" fmla="*/ 1392934805 w 629"/>
              <a:gd name="T99" fmla="*/ 103000740 h 382"/>
              <a:gd name="T100" fmla="*/ 949258323 w 629"/>
              <a:gd name="T101" fmla="*/ 61800444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9" h="382">
                <a:moveTo>
                  <a:pt x="77" y="2"/>
                </a:moveTo>
                <a:cubicBezTo>
                  <a:pt x="77" y="2"/>
                  <a:pt x="77" y="2"/>
                  <a:pt x="77" y="2"/>
                </a:cubicBezTo>
                <a:cubicBezTo>
                  <a:pt x="76" y="6"/>
                  <a:pt x="73" y="8"/>
                  <a:pt x="70" y="11"/>
                </a:cubicBezTo>
                <a:cubicBezTo>
                  <a:pt x="67" y="12"/>
                  <a:pt x="67" y="14"/>
                  <a:pt x="67" y="16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20"/>
                  <a:pt x="65" y="23"/>
                  <a:pt x="62" y="28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31"/>
                  <a:pt x="59" y="32"/>
                  <a:pt x="57" y="32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26" y="44"/>
                  <a:pt x="22" y="50"/>
                  <a:pt x="21" y="54"/>
                </a:cubicBezTo>
                <a:cubicBezTo>
                  <a:pt x="21" y="56"/>
                  <a:pt x="23" y="63"/>
                  <a:pt x="29" y="75"/>
                </a:cubicBezTo>
                <a:cubicBezTo>
                  <a:pt x="32" y="84"/>
                  <a:pt x="32" y="84"/>
                  <a:pt x="32" y="84"/>
                </a:cubicBezTo>
                <a:cubicBezTo>
                  <a:pt x="34" y="88"/>
                  <a:pt x="33" y="92"/>
                  <a:pt x="29" y="98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7" y="92"/>
                  <a:pt x="7" y="92"/>
                  <a:pt x="7" y="92"/>
                </a:cubicBezTo>
                <a:cubicBezTo>
                  <a:pt x="4" y="108"/>
                  <a:pt x="4" y="108"/>
                  <a:pt x="4" y="108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17"/>
                  <a:pt x="10" y="118"/>
                  <a:pt x="9" y="118"/>
                </a:cubicBezTo>
                <a:cubicBezTo>
                  <a:pt x="9" y="119"/>
                  <a:pt x="9" y="119"/>
                  <a:pt x="9" y="119"/>
                </a:cubicBezTo>
                <a:cubicBezTo>
                  <a:pt x="7" y="120"/>
                  <a:pt x="5" y="124"/>
                  <a:pt x="2" y="131"/>
                </a:cubicBezTo>
                <a:cubicBezTo>
                  <a:pt x="0" y="137"/>
                  <a:pt x="1" y="143"/>
                  <a:pt x="6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19" y="150"/>
                  <a:pt x="23" y="156"/>
                  <a:pt x="30" y="165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8"/>
                  <a:pt x="32" y="170"/>
                  <a:pt x="34" y="17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65" y="204"/>
                  <a:pt x="65" y="204"/>
                  <a:pt x="65" y="204"/>
                </a:cubicBezTo>
                <a:cubicBezTo>
                  <a:pt x="70" y="204"/>
                  <a:pt x="70" y="204"/>
                  <a:pt x="70" y="204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112" y="227"/>
                  <a:pt x="112" y="227"/>
                  <a:pt x="112" y="227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35" y="252"/>
                  <a:pt x="135" y="252"/>
                  <a:pt x="135" y="252"/>
                </a:cubicBezTo>
                <a:cubicBezTo>
                  <a:pt x="145" y="250"/>
                  <a:pt x="145" y="250"/>
                  <a:pt x="145" y="250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147" y="251"/>
                  <a:pt x="147" y="251"/>
                  <a:pt x="147" y="251"/>
                </a:cubicBezTo>
                <a:cubicBezTo>
                  <a:pt x="148" y="252"/>
                  <a:pt x="148" y="252"/>
                  <a:pt x="148" y="252"/>
                </a:cubicBezTo>
                <a:cubicBezTo>
                  <a:pt x="157" y="271"/>
                  <a:pt x="157" y="271"/>
                  <a:pt x="157" y="271"/>
                </a:cubicBezTo>
                <a:cubicBezTo>
                  <a:pt x="168" y="278"/>
                  <a:pt x="168" y="278"/>
                  <a:pt x="168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82" y="292"/>
                  <a:pt x="182" y="292"/>
                  <a:pt x="182" y="292"/>
                </a:cubicBezTo>
                <a:cubicBezTo>
                  <a:pt x="189" y="292"/>
                  <a:pt x="189" y="292"/>
                  <a:pt x="189" y="292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4" y="302"/>
                  <a:pt x="204" y="302"/>
                  <a:pt x="204" y="302"/>
                </a:cubicBezTo>
                <a:cubicBezTo>
                  <a:pt x="214" y="314"/>
                  <a:pt x="214" y="314"/>
                  <a:pt x="214" y="314"/>
                </a:cubicBezTo>
                <a:cubicBezTo>
                  <a:pt x="229" y="312"/>
                  <a:pt x="229" y="312"/>
                  <a:pt x="229" y="312"/>
                </a:cubicBezTo>
                <a:cubicBezTo>
                  <a:pt x="230" y="312"/>
                  <a:pt x="230" y="312"/>
                  <a:pt x="230" y="312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46" y="322"/>
                  <a:pt x="246" y="322"/>
                  <a:pt x="246" y="322"/>
                </a:cubicBezTo>
                <a:cubicBezTo>
                  <a:pt x="263" y="324"/>
                  <a:pt x="263" y="324"/>
                  <a:pt x="263" y="324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87" y="320"/>
                  <a:pt x="296" y="321"/>
                  <a:pt x="299" y="324"/>
                </a:cubicBezTo>
                <a:cubicBezTo>
                  <a:pt x="301" y="328"/>
                  <a:pt x="300" y="331"/>
                  <a:pt x="295" y="335"/>
                </a:cubicBezTo>
                <a:cubicBezTo>
                  <a:pt x="291" y="339"/>
                  <a:pt x="291" y="339"/>
                  <a:pt x="291" y="339"/>
                </a:cubicBezTo>
                <a:cubicBezTo>
                  <a:pt x="290" y="341"/>
                  <a:pt x="292" y="344"/>
                  <a:pt x="297" y="349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300" y="352"/>
                  <a:pt x="300" y="352"/>
                  <a:pt x="300" y="352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11" y="332"/>
                  <a:pt x="319" y="322"/>
                  <a:pt x="325" y="320"/>
                </a:cubicBezTo>
                <a:cubicBezTo>
                  <a:pt x="331" y="318"/>
                  <a:pt x="343" y="323"/>
                  <a:pt x="363" y="335"/>
                </a:cubicBezTo>
                <a:cubicBezTo>
                  <a:pt x="387" y="339"/>
                  <a:pt x="387" y="339"/>
                  <a:pt x="387" y="339"/>
                </a:cubicBezTo>
                <a:cubicBezTo>
                  <a:pt x="387" y="340"/>
                  <a:pt x="387" y="340"/>
                  <a:pt x="387" y="340"/>
                </a:cubicBezTo>
                <a:cubicBezTo>
                  <a:pt x="387" y="341"/>
                  <a:pt x="387" y="341"/>
                  <a:pt x="387" y="341"/>
                </a:cubicBezTo>
                <a:cubicBezTo>
                  <a:pt x="385" y="352"/>
                  <a:pt x="385" y="352"/>
                  <a:pt x="385" y="352"/>
                </a:cubicBezTo>
                <a:cubicBezTo>
                  <a:pt x="397" y="354"/>
                  <a:pt x="397" y="354"/>
                  <a:pt x="397" y="354"/>
                </a:cubicBezTo>
                <a:cubicBezTo>
                  <a:pt x="397" y="369"/>
                  <a:pt x="397" y="369"/>
                  <a:pt x="397" y="369"/>
                </a:cubicBezTo>
                <a:cubicBezTo>
                  <a:pt x="401" y="376"/>
                  <a:pt x="403" y="380"/>
                  <a:pt x="405" y="381"/>
                </a:cubicBezTo>
                <a:cubicBezTo>
                  <a:pt x="407" y="382"/>
                  <a:pt x="419" y="382"/>
                  <a:pt x="441" y="381"/>
                </a:cubicBezTo>
                <a:cubicBezTo>
                  <a:pt x="453" y="374"/>
                  <a:pt x="453" y="374"/>
                  <a:pt x="453" y="374"/>
                </a:cubicBezTo>
                <a:cubicBezTo>
                  <a:pt x="465" y="358"/>
                  <a:pt x="465" y="358"/>
                  <a:pt x="465" y="358"/>
                </a:cubicBezTo>
                <a:cubicBezTo>
                  <a:pt x="479" y="357"/>
                  <a:pt x="479" y="357"/>
                  <a:pt x="479" y="357"/>
                </a:cubicBezTo>
                <a:cubicBezTo>
                  <a:pt x="486" y="355"/>
                  <a:pt x="486" y="355"/>
                  <a:pt x="486" y="355"/>
                </a:cubicBezTo>
                <a:cubicBezTo>
                  <a:pt x="512" y="340"/>
                  <a:pt x="512" y="340"/>
                  <a:pt x="512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28" y="338"/>
                  <a:pt x="537" y="338"/>
                  <a:pt x="539" y="340"/>
                </a:cubicBezTo>
                <a:cubicBezTo>
                  <a:pt x="557" y="354"/>
                  <a:pt x="557" y="354"/>
                  <a:pt x="557" y="354"/>
                </a:cubicBezTo>
                <a:cubicBezTo>
                  <a:pt x="562" y="356"/>
                  <a:pt x="562" y="356"/>
                  <a:pt x="562" y="356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9" y="360"/>
                  <a:pt x="569" y="360"/>
                  <a:pt x="569" y="360"/>
                </a:cubicBezTo>
                <a:cubicBezTo>
                  <a:pt x="570" y="360"/>
                  <a:pt x="570" y="360"/>
                  <a:pt x="570" y="360"/>
                </a:cubicBezTo>
                <a:cubicBezTo>
                  <a:pt x="570" y="359"/>
                  <a:pt x="570" y="359"/>
                  <a:pt x="570" y="359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3" y="346"/>
                  <a:pt x="573" y="346"/>
                  <a:pt x="573" y="346"/>
                </a:cubicBezTo>
                <a:cubicBezTo>
                  <a:pt x="571" y="342"/>
                  <a:pt x="571" y="339"/>
                  <a:pt x="573" y="337"/>
                </a:cubicBezTo>
                <a:cubicBezTo>
                  <a:pt x="573" y="335"/>
                  <a:pt x="575" y="334"/>
                  <a:pt x="579" y="333"/>
                </a:cubicBezTo>
                <a:cubicBezTo>
                  <a:pt x="585" y="332"/>
                  <a:pt x="590" y="337"/>
                  <a:pt x="596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607" y="344"/>
                  <a:pt x="607" y="344"/>
                  <a:pt x="607" y="344"/>
                </a:cubicBezTo>
                <a:cubicBezTo>
                  <a:pt x="609" y="344"/>
                  <a:pt x="610" y="342"/>
                  <a:pt x="610" y="340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7" y="329"/>
                  <a:pt x="608" y="326"/>
                  <a:pt x="611" y="325"/>
                </a:cubicBezTo>
                <a:cubicBezTo>
                  <a:pt x="615" y="322"/>
                  <a:pt x="615" y="322"/>
                  <a:pt x="615" y="322"/>
                </a:cubicBezTo>
                <a:cubicBezTo>
                  <a:pt x="623" y="312"/>
                  <a:pt x="623" y="312"/>
                  <a:pt x="623" y="312"/>
                </a:cubicBezTo>
                <a:cubicBezTo>
                  <a:pt x="629" y="299"/>
                  <a:pt x="629" y="299"/>
                  <a:pt x="629" y="299"/>
                </a:cubicBezTo>
                <a:cubicBezTo>
                  <a:pt x="624" y="291"/>
                  <a:pt x="623" y="285"/>
                  <a:pt x="624" y="281"/>
                </a:cubicBezTo>
                <a:cubicBezTo>
                  <a:pt x="625" y="270"/>
                  <a:pt x="625" y="270"/>
                  <a:pt x="625" y="270"/>
                </a:cubicBezTo>
                <a:cubicBezTo>
                  <a:pt x="623" y="265"/>
                  <a:pt x="622" y="262"/>
                  <a:pt x="622" y="259"/>
                </a:cubicBezTo>
                <a:cubicBezTo>
                  <a:pt x="622" y="258"/>
                  <a:pt x="620" y="254"/>
                  <a:pt x="617" y="249"/>
                </a:cubicBezTo>
                <a:cubicBezTo>
                  <a:pt x="617" y="249"/>
                  <a:pt x="617" y="249"/>
                  <a:pt x="617" y="249"/>
                </a:cubicBezTo>
                <a:cubicBezTo>
                  <a:pt x="617" y="248"/>
                  <a:pt x="617" y="248"/>
                  <a:pt x="617" y="248"/>
                </a:cubicBezTo>
                <a:cubicBezTo>
                  <a:pt x="615" y="234"/>
                  <a:pt x="615" y="234"/>
                  <a:pt x="615" y="234"/>
                </a:cubicBezTo>
                <a:cubicBezTo>
                  <a:pt x="615" y="231"/>
                  <a:pt x="615" y="228"/>
                  <a:pt x="615" y="224"/>
                </a:cubicBezTo>
                <a:cubicBezTo>
                  <a:pt x="612" y="221"/>
                  <a:pt x="609" y="218"/>
                  <a:pt x="608" y="216"/>
                </a:cubicBezTo>
                <a:cubicBezTo>
                  <a:pt x="602" y="208"/>
                  <a:pt x="602" y="208"/>
                  <a:pt x="602" y="208"/>
                </a:cubicBezTo>
                <a:cubicBezTo>
                  <a:pt x="601" y="207"/>
                  <a:pt x="601" y="207"/>
                  <a:pt x="601" y="207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599" y="196"/>
                  <a:pt x="599" y="196"/>
                  <a:pt x="599" y="196"/>
                </a:cubicBezTo>
                <a:cubicBezTo>
                  <a:pt x="593" y="191"/>
                  <a:pt x="593" y="191"/>
                  <a:pt x="593" y="191"/>
                </a:cubicBezTo>
                <a:cubicBezTo>
                  <a:pt x="593" y="192"/>
                  <a:pt x="593" y="192"/>
                  <a:pt x="593" y="192"/>
                </a:cubicBezTo>
                <a:cubicBezTo>
                  <a:pt x="582" y="182"/>
                  <a:pt x="582" y="182"/>
                  <a:pt x="582" y="182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7"/>
                  <a:pt x="583" y="197"/>
                  <a:pt x="583" y="197"/>
                </a:cubicBezTo>
                <a:cubicBezTo>
                  <a:pt x="577" y="200"/>
                  <a:pt x="577" y="200"/>
                  <a:pt x="577" y="200"/>
                </a:cubicBezTo>
                <a:cubicBezTo>
                  <a:pt x="577" y="208"/>
                  <a:pt x="577" y="208"/>
                  <a:pt x="577" y="208"/>
                </a:cubicBezTo>
                <a:cubicBezTo>
                  <a:pt x="577" y="209"/>
                  <a:pt x="577" y="209"/>
                  <a:pt x="577" y="209"/>
                </a:cubicBezTo>
                <a:cubicBezTo>
                  <a:pt x="563" y="214"/>
                  <a:pt x="563" y="214"/>
                  <a:pt x="563" y="214"/>
                </a:cubicBezTo>
                <a:cubicBezTo>
                  <a:pt x="558" y="203"/>
                  <a:pt x="558" y="203"/>
                  <a:pt x="558" y="203"/>
                </a:cubicBezTo>
                <a:cubicBezTo>
                  <a:pt x="555" y="202"/>
                  <a:pt x="555" y="202"/>
                  <a:pt x="555" y="202"/>
                </a:cubicBezTo>
                <a:cubicBezTo>
                  <a:pt x="551" y="207"/>
                  <a:pt x="551" y="207"/>
                  <a:pt x="551" y="207"/>
                </a:cubicBezTo>
                <a:cubicBezTo>
                  <a:pt x="548" y="215"/>
                  <a:pt x="548" y="215"/>
                  <a:pt x="548" y="215"/>
                </a:cubicBezTo>
                <a:cubicBezTo>
                  <a:pt x="538" y="218"/>
                  <a:pt x="538" y="218"/>
                  <a:pt x="538" y="218"/>
                </a:cubicBezTo>
                <a:cubicBezTo>
                  <a:pt x="532" y="214"/>
                  <a:pt x="532" y="214"/>
                  <a:pt x="532" y="214"/>
                </a:cubicBezTo>
                <a:cubicBezTo>
                  <a:pt x="524" y="211"/>
                  <a:pt x="524" y="211"/>
                  <a:pt x="524" y="211"/>
                </a:cubicBezTo>
                <a:cubicBezTo>
                  <a:pt x="522" y="200"/>
                  <a:pt x="522" y="200"/>
                  <a:pt x="522" y="200"/>
                </a:cubicBezTo>
                <a:cubicBezTo>
                  <a:pt x="519" y="193"/>
                  <a:pt x="519" y="193"/>
                  <a:pt x="519" y="193"/>
                </a:cubicBezTo>
                <a:cubicBezTo>
                  <a:pt x="514" y="191"/>
                  <a:pt x="514" y="191"/>
                  <a:pt x="514" y="191"/>
                </a:cubicBezTo>
                <a:cubicBezTo>
                  <a:pt x="513" y="190"/>
                  <a:pt x="513" y="190"/>
                  <a:pt x="513" y="190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06" y="180"/>
                  <a:pt x="506" y="180"/>
                  <a:pt x="506" y="180"/>
                </a:cubicBezTo>
                <a:cubicBezTo>
                  <a:pt x="501" y="172"/>
                  <a:pt x="501" y="172"/>
                  <a:pt x="501" y="172"/>
                </a:cubicBezTo>
                <a:cubicBezTo>
                  <a:pt x="496" y="172"/>
                  <a:pt x="496" y="172"/>
                  <a:pt x="496" y="172"/>
                </a:cubicBezTo>
                <a:cubicBezTo>
                  <a:pt x="488" y="175"/>
                  <a:pt x="488" y="175"/>
                  <a:pt x="488" y="175"/>
                </a:cubicBezTo>
                <a:cubicBezTo>
                  <a:pt x="487" y="176"/>
                  <a:pt x="487" y="176"/>
                  <a:pt x="487" y="176"/>
                </a:cubicBezTo>
                <a:cubicBezTo>
                  <a:pt x="467" y="174"/>
                  <a:pt x="467" y="174"/>
                  <a:pt x="467" y="174"/>
                </a:cubicBezTo>
                <a:cubicBezTo>
                  <a:pt x="451" y="171"/>
                  <a:pt x="451" y="171"/>
                  <a:pt x="451" y="171"/>
                </a:cubicBezTo>
                <a:cubicBezTo>
                  <a:pt x="450" y="170"/>
                  <a:pt x="447" y="169"/>
                  <a:pt x="443" y="166"/>
                </a:cubicBezTo>
                <a:cubicBezTo>
                  <a:pt x="431" y="162"/>
                  <a:pt x="431" y="162"/>
                  <a:pt x="431" y="162"/>
                </a:cubicBezTo>
                <a:cubicBezTo>
                  <a:pt x="422" y="160"/>
                  <a:pt x="417" y="158"/>
                  <a:pt x="415" y="156"/>
                </a:cubicBezTo>
                <a:cubicBezTo>
                  <a:pt x="413" y="154"/>
                  <a:pt x="413" y="154"/>
                  <a:pt x="413" y="154"/>
                </a:cubicBezTo>
                <a:cubicBezTo>
                  <a:pt x="411" y="154"/>
                  <a:pt x="411" y="154"/>
                  <a:pt x="411" y="154"/>
                </a:cubicBezTo>
                <a:cubicBezTo>
                  <a:pt x="403" y="150"/>
                  <a:pt x="403" y="150"/>
                  <a:pt x="403" y="150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1" y="148"/>
                  <a:pt x="400" y="146"/>
                  <a:pt x="399" y="145"/>
                </a:cubicBezTo>
                <a:cubicBezTo>
                  <a:pt x="398" y="141"/>
                  <a:pt x="398" y="141"/>
                  <a:pt x="398" y="141"/>
                </a:cubicBezTo>
                <a:cubicBezTo>
                  <a:pt x="395" y="136"/>
                  <a:pt x="395" y="136"/>
                  <a:pt x="395" y="136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4" y="138"/>
                  <a:pt x="384" y="138"/>
                  <a:pt x="384" y="138"/>
                </a:cubicBezTo>
                <a:cubicBezTo>
                  <a:pt x="382" y="139"/>
                  <a:pt x="380" y="140"/>
                  <a:pt x="379" y="140"/>
                </a:cubicBezTo>
                <a:cubicBezTo>
                  <a:pt x="375" y="141"/>
                  <a:pt x="372" y="140"/>
                  <a:pt x="369" y="136"/>
                </a:cubicBezTo>
                <a:cubicBezTo>
                  <a:pt x="361" y="128"/>
                  <a:pt x="361" y="128"/>
                  <a:pt x="361" y="128"/>
                </a:cubicBezTo>
                <a:cubicBezTo>
                  <a:pt x="358" y="124"/>
                  <a:pt x="356" y="121"/>
                  <a:pt x="355" y="119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51" y="113"/>
                  <a:pt x="349" y="110"/>
                  <a:pt x="347" y="108"/>
                </a:cubicBezTo>
                <a:cubicBezTo>
                  <a:pt x="346" y="104"/>
                  <a:pt x="346" y="101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52" y="89"/>
                  <a:pt x="352" y="89"/>
                  <a:pt x="352" y="89"/>
                </a:cubicBezTo>
                <a:cubicBezTo>
                  <a:pt x="355" y="80"/>
                  <a:pt x="355" y="80"/>
                  <a:pt x="355" y="80"/>
                </a:cubicBezTo>
                <a:cubicBezTo>
                  <a:pt x="356" y="74"/>
                  <a:pt x="356" y="74"/>
                  <a:pt x="356" y="74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48" y="59"/>
                  <a:pt x="348" y="59"/>
                  <a:pt x="348" y="59"/>
                </a:cubicBezTo>
                <a:cubicBezTo>
                  <a:pt x="349" y="52"/>
                  <a:pt x="349" y="52"/>
                  <a:pt x="349" y="52"/>
                </a:cubicBezTo>
                <a:cubicBezTo>
                  <a:pt x="349" y="46"/>
                  <a:pt x="351" y="43"/>
                  <a:pt x="355" y="42"/>
                </a:cubicBezTo>
                <a:cubicBezTo>
                  <a:pt x="357" y="42"/>
                  <a:pt x="357" y="41"/>
                  <a:pt x="357" y="40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4" y="20"/>
                  <a:pt x="354" y="20"/>
                  <a:pt x="354" y="20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1" y="10"/>
                  <a:pt x="341" y="10"/>
                  <a:pt x="341" y="10"/>
                </a:cubicBezTo>
                <a:cubicBezTo>
                  <a:pt x="322" y="7"/>
                  <a:pt x="322" y="7"/>
                  <a:pt x="322" y="7"/>
                </a:cubicBezTo>
                <a:cubicBezTo>
                  <a:pt x="322" y="7"/>
                  <a:pt x="322" y="7"/>
                  <a:pt x="322" y="7"/>
                </a:cubicBezTo>
                <a:cubicBezTo>
                  <a:pt x="316" y="2"/>
                  <a:pt x="316" y="2"/>
                  <a:pt x="316" y="2"/>
                </a:cubicBezTo>
                <a:cubicBezTo>
                  <a:pt x="305" y="2"/>
                  <a:pt x="305" y="2"/>
                  <a:pt x="305" y="2"/>
                </a:cubicBezTo>
                <a:cubicBezTo>
                  <a:pt x="303" y="2"/>
                  <a:pt x="301" y="4"/>
                  <a:pt x="299" y="5"/>
                </a:cubicBezTo>
                <a:cubicBezTo>
                  <a:pt x="298" y="5"/>
                  <a:pt x="298" y="5"/>
                  <a:pt x="298" y="5"/>
                </a:cubicBezTo>
                <a:cubicBezTo>
                  <a:pt x="289" y="8"/>
                  <a:pt x="289" y="8"/>
                  <a:pt x="289" y="8"/>
                </a:cubicBezTo>
                <a:cubicBezTo>
                  <a:pt x="267" y="8"/>
                  <a:pt x="267" y="8"/>
                  <a:pt x="267" y="8"/>
                </a:cubicBezTo>
                <a:cubicBezTo>
                  <a:pt x="264" y="9"/>
                  <a:pt x="261" y="10"/>
                  <a:pt x="260" y="12"/>
                </a:cubicBezTo>
                <a:cubicBezTo>
                  <a:pt x="257" y="14"/>
                  <a:pt x="253" y="15"/>
                  <a:pt x="247" y="17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21" y="18"/>
                  <a:pt x="221" y="18"/>
                  <a:pt x="221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15" y="18"/>
                  <a:pt x="215" y="18"/>
                  <a:pt x="215" y="18"/>
                </a:cubicBezTo>
                <a:cubicBezTo>
                  <a:pt x="206" y="20"/>
                  <a:pt x="206" y="20"/>
                  <a:pt x="206" y="20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68" y="18"/>
                  <a:pt x="165" y="15"/>
                  <a:pt x="161" y="10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59" y="6"/>
                  <a:pt x="158" y="4"/>
                  <a:pt x="158" y="4"/>
                </a:cubicBezTo>
                <a:cubicBezTo>
                  <a:pt x="156" y="2"/>
                  <a:pt x="156" y="2"/>
                  <a:pt x="156" y="2"/>
                </a:cubicBezTo>
                <a:cubicBezTo>
                  <a:pt x="152" y="0"/>
                  <a:pt x="152" y="0"/>
                  <a:pt x="152" y="0"/>
                </a:cubicBezTo>
                <a:cubicBezTo>
                  <a:pt x="149" y="4"/>
                  <a:pt x="149" y="4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7" y="11"/>
                  <a:pt x="112" y="10"/>
                  <a:pt x="106" y="8"/>
                </a:cubicBezTo>
                <a:cubicBezTo>
                  <a:pt x="93" y="6"/>
                  <a:pt x="93" y="6"/>
                  <a:pt x="93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4" y="2"/>
                  <a:pt x="84" y="2"/>
                  <a:pt x="84" y="2"/>
                </a:cubicBezTo>
                <a:lnTo>
                  <a:pt x="77" y="2"/>
                </a:lnTo>
                <a:close/>
              </a:path>
            </a:pathLst>
          </a:custGeom>
          <a:solidFill>
            <a:srgbClr val="594709"/>
          </a:solidFill>
          <a:ln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2569028" y="4209610"/>
            <a:ext cx="912813" cy="950913"/>
          </a:xfrm>
          <a:custGeom>
            <a:avLst/>
            <a:gdLst>
              <a:gd name="T0" fmla="*/ 103327747 w 284"/>
              <a:gd name="T1" fmla="*/ 1878486868 h 296"/>
              <a:gd name="T2" fmla="*/ 423647620 w 284"/>
              <a:gd name="T3" fmla="*/ 1868164965 h 296"/>
              <a:gd name="T4" fmla="*/ 433981038 w 284"/>
              <a:gd name="T5" fmla="*/ 2012661978 h 296"/>
              <a:gd name="T6" fmla="*/ 702633823 w 284"/>
              <a:gd name="T7" fmla="*/ 2147483646 h 296"/>
              <a:gd name="T8" fmla="*/ 743967493 w 284"/>
              <a:gd name="T9" fmla="*/ 2147483646 h 296"/>
              <a:gd name="T10" fmla="*/ 1136614860 w 284"/>
              <a:gd name="T11" fmla="*/ 2147483646 h 296"/>
              <a:gd name="T12" fmla="*/ 1219278987 w 284"/>
              <a:gd name="T13" fmla="*/ 2147483646 h 296"/>
              <a:gd name="T14" fmla="*/ 1405270860 w 284"/>
              <a:gd name="T15" fmla="*/ 2147483646 h 296"/>
              <a:gd name="T16" fmla="*/ 1405270860 w 284"/>
              <a:gd name="T17" fmla="*/ 2147483646 h 296"/>
              <a:gd name="T18" fmla="*/ 1394937442 w 284"/>
              <a:gd name="T19" fmla="*/ 2147483646 h 296"/>
              <a:gd name="T20" fmla="*/ 1673923645 w 284"/>
              <a:gd name="T21" fmla="*/ 2147483646 h 296"/>
              <a:gd name="T22" fmla="*/ 1963243266 w 284"/>
              <a:gd name="T23" fmla="*/ 2147483646 h 296"/>
              <a:gd name="T24" fmla="*/ 2147483646 w 284"/>
              <a:gd name="T25" fmla="*/ 2147483646 h 296"/>
              <a:gd name="T26" fmla="*/ 2147483646 w 284"/>
              <a:gd name="T27" fmla="*/ 2147483646 h 296"/>
              <a:gd name="T28" fmla="*/ 2147483646 w 284"/>
              <a:gd name="T29" fmla="*/ 2147483646 h 296"/>
              <a:gd name="T30" fmla="*/ 2147483646 w 284"/>
              <a:gd name="T31" fmla="*/ 2147483646 h 296"/>
              <a:gd name="T32" fmla="*/ 2147483646 w 284"/>
              <a:gd name="T33" fmla="*/ 2115877801 h 296"/>
              <a:gd name="T34" fmla="*/ 2147483646 w 284"/>
              <a:gd name="T35" fmla="*/ 2002343287 h 296"/>
              <a:gd name="T36" fmla="*/ 2147483646 w 284"/>
              <a:gd name="T37" fmla="*/ 1857843061 h 296"/>
              <a:gd name="T38" fmla="*/ 2147483646 w 284"/>
              <a:gd name="T39" fmla="*/ 1878486868 h 296"/>
              <a:gd name="T40" fmla="*/ 2147483646 w 284"/>
              <a:gd name="T41" fmla="*/ 1754630450 h 296"/>
              <a:gd name="T42" fmla="*/ 2147483646 w 284"/>
              <a:gd name="T43" fmla="*/ 1599808321 h 296"/>
              <a:gd name="T44" fmla="*/ 2147483646 w 284"/>
              <a:gd name="T45" fmla="*/ 1403705003 h 296"/>
              <a:gd name="T46" fmla="*/ 2147483646 w 284"/>
              <a:gd name="T47" fmla="*/ 1094063957 h 296"/>
              <a:gd name="T48" fmla="*/ 2147483646 w 284"/>
              <a:gd name="T49" fmla="*/ 1052776343 h 296"/>
              <a:gd name="T50" fmla="*/ 2066571013 w 284"/>
              <a:gd name="T51" fmla="*/ 866994928 h 296"/>
              <a:gd name="T52" fmla="*/ 2045907392 w 284"/>
              <a:gd name="T53" fmla="*/ 763779104 h 296"/>
              <a:gd name="T54" fmla="*/ 2128568304 w 284"/>
              <a:gd name="T55" fmla="*/ 681210300 h 296"/>
              <a:gd name="T56" fmla="*/ 2147483646 w 284"/>
              <a:gd name="T57" fmla="*/ 650244590 h 296"/>
              <a:gd name="T58" fmla="*/ 2147483646 w 284"/>
              <a:gd name="T59" fmla="*/ 681210300 h 296"/>
              <a:gd name="T60" fmla="*/ 2147483646 w 284"/>
              <a:gd name="T61" fmla="*/ 557353882 h 296"/>
              <a:gd name="T62" fmla="*/ 2147483646 w 284"/>
              <a:gd name="T63" fmla="*/ 536710075 h 296"/>
              <a:gd name="T64" fmla="*/ 2147483646 w 284"/>
              <a:gd name="T65" fmla="*/ 454138059 h 296"/>
              <a:gd name="T66" fmla="*/ 2147483646 w 284"/>
              <a:gd name="T67" fmla="*/ 227069029 h 296"/>
              <a:gd name="T68" fmla="*/ 2045907392 w 284"/>
              <a:gd name="T69" fmla="*/ 350925448 h 296"/>
              <a:gd name="T70" fmla="*/ 2076904430 w 284"/>
              <a:gd name="T71" fmla="*/ 516066268 h 296"/>
              <a:gd name="T72" fmla="*/ 1994243518 w 284"/>
              <a:gd name="T73" fmla="*/ 639922686 h 296"/>
              <a:gd name="T74" fmla="*/ 1890912557 w 284"/>
              <a:gd name="T75" fmla="*/ 877313619 h 296"/>
              <a:gd name="T76" fmla="*/ 1890912557 w 284"/>
              <a:gd name="T77" fmla="*/ 1011491941 h 296"/>
              <a:gd name="T78" fmla="*/ 1839248683 w 284"/>
              <a:gd name="T79" fmla="*/ 1073420150 h 296"/>
              <a:gd name="T80" fmla="*/ 1787584810 w 284"/>
              <a:gd name="T81" fmla="*/ 1104385861 h 296"/>
              <a:gd name="T82" fmla="*/ 1591259519 w 284"/>
              <a:gd name="T83" fmla="*/ 1155992166 h 296"/>
              <a:gd name="T84" fmla="*/ 1425934481 w 284"/>
              <a:gd name="T85" fmla="*/ 1135348359 h 296"/>
              <a:gd name="T86" fmla="*/ 1332940151 w 284"/>
              <a:gd name="T87" fmla="*/ 1094063957 h 296"/>
              <a:gd name="T88" fmla="*/ 1260609443 w 284"/>
              <a:gd name="T89" fmla="*/ 866994928 h 296"/>
              <a:gd name="T90" fmla="*/ 1167615113 w 284"/>
              <a:gd name="T91" fmla="*/ 660566493 h 296"/>
              <a:gd name="T92" fmla="*/ 1136614860 w 284"/>
              <a:gd name="T93" fmla="*/ 588316380 h 296"/>
              <a:gd name="T94" fmla="*/ 1033287113 w 284"/>
              <a:gd name="T95" fmla="*/ 536710075 h 296"/>
              <a:gd name="T96" fmla="*/ 888625696 w 284"/>
              <a:gd name="T97" fmla="*/ 454138059 h 296"/>
              <a:gd name="T98" fmla="*/ 888625696 w 284"/>
              <a:gd name="T99" fmla="*/ 361247351 h 296"/>
              <a:gd name="T100" fmla="*/ 795631367 w 284"/>
              <a:gd name="T101" fmla="*/ 299319142 h 296"/>
              <a:gd name="T102" fmla="*/ 630303114 w 284"/>
              <a:gd name="T103" fmla="*/ 433497464 h 296"/>
              <a:gd name="T104" fmla="*/ 516641950 w 284"/>
              <a:gd name="T105" fmla="*/ 216747126 h 296"/>
              <a:gd name="T106" fmla="*/ 413314203 w 284"/>
              <a:gd name="T107" fmla="*/ 103212611 h 296"/>
              <a:gd name="T108" fmla="*/ 289319620 w 284"/>
              <a:gd name="T109" fmla="*/ 340603544 h 296"/>
              <a:gd name="T110" fmla="*/ 289319620 w 284"/>
              <a:gd name="T111" fmla="*/ 557353882 h 296"/>
              <a:gd name="T112" fmla="*/ 475311494 w 284"/>
              <a:gd name="T113" fmla="*/ 722494702 h 296"/>
              <a:gd name="T114" fmla="*/ 320319873 w 284"/>
              <a:gd name="T115" fmla="*/ 1321132986 h 296"/>
              <a:gd name="T116" fmla="*/ 20666835 w 284"/>
              <a:gd name="T117" fmla="*/ 1795914852 h 296"/>
              <a:gd name="T118" fmla="*/ 20666835 w 284"/>
              <a:gd name="T119" fmla="*/ 1878486868 h 2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4" h="296">
                <a:moveTo>
                  <a:pt x="2" y="182"/>
                </a:moveTo>
                <a:cubicBezTo>
                  <a:pt x="0" y="187"/>
                  <a:pt x="0" y="187"/>
                  <a:pt x="0" y="187"/>
                </a:cubicBezTo>
                <a:cubicBezTo>
                  <a:pt x="3" y="187"/>
                  <a:pt x="6" y="185"/>
                  <a:pt x="9" y="183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26" y="180"/>
                  <a:pt x="26" y="180"/>
                  <a:pt x="26" y="180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2" y="181"/>
                  <a:pt x="42" y="181"/>
                  <a:pt x="42" y="181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42" y="194"/>
                  <a:pt x="42" y="194"/>
                  <a:pt x="42" y="194"/>
                </a:cubicBezTo>
                <a:cubicBezTo>
                  <a:pt x="42" y="195"/>
                  <a:pt x="42" y="195"/>
                  <a:pt x="42" y="19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38" y="213"/>
                  <a:pt x="38" y="213"/>
                  <a:pt x="38" y="213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68" y="221"/>
                  <a:pt x="68" y="221"/>
                  <a:pt x="68" y="221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53" y="240"/>
                  <a:pt x="47" y="248"/>
                  <a:pt x="48" y="251"/>
                </a:cubicBezTo>
                <a:cubicBezTo>
                  <a:pt x="55" y="253"/>
                  <a:pt x="55" y="253"/>
                  <a:pt x="55" y="253"/>
                </a:cubicBezTo>
                <a:cubicBezTo>
                  <a:pt x="64" y="254"/>
                  <a:pt x="70" y="256"/>
                  <a:pt x="72" y="260"/>
                </a:cubicBezTo>
                <a:cubicBezTo>
                  <a:pt x="74" y="265"/>
                  <a:pt x="77" y="270"/>
                  <a:pt x="79" y="275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6" y="282"/>
                  <a:pt x="96" y="282"/>
                  <a:pt x="96" y="282"/>
                </a:cubicBezTo>
                <a:cubicBezTo>
                  <a:pt x="110" y="270"/>
                  <a:pt x="110" y="270"/>
                  <a:pt x="110" y="270"/>
                </a:cubicBezTo>
                <a:cubicBezTo>
                  <a:pt x="118" y="281"/>
                  <a:pt x="118" y="281"/>
                  <a:pt x="118" y="281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20" y="292"/>
                  <a:pt x="120" y="292"/>
                  <a:pt x="120" y="292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36" y="296"/>
                  <a:pt x="136" y="296"/>
                  <a:pt x="136" y="296"/>
                </a:cubicBezTo>
                <a:cubicBezTo>
                  <a:pt x="138" y="296"/>
                  <a:pt x="138" y="296"/>
                  <a:pt x="138" y="296"/>
                </a:cubicBezTo>
                <a:cubicBezTo>
                  <a:pt x="138" y="295"/>
                  <a:pt x="138" y="295"/>
                  <a:pt x="138" y="295"/>
                </a:cubicBezTo>
                <a:cubicBezTo>
                  <a:pt x="136" y="285"/>
                  <a:pt x="136" y="285"/>
                  <a:pt x="136" y="285"/>
                </a:cubicBezTo>
                <a:cubicBezTo>
                  <a:pt x="136" y="284"/>
                  <a:pt x="136" y="284"/>
                  <a:pt x="136" y="284"/>
                </a:cubicBezTo>
                <a:cubicBezTo>
                  <a:pt x="131" y="261"/>
                  <a:pt x="131" y="261"/>
                  <a:pt x="131" y="261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34" y="244"/>
                  <a:pt x="134" y="244"/>
                  <a:pt x="134" y="244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36" y="244"/>
                  <a:pt x="136" y="244"/>
                  <a:pt x="136" y="244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2" y="236"/>
                  <a:pt x="162" y="236"/>
                  <a:pt x="162" y="236"/>
                </a:cubicBezTo>
                <a:cubicBezTo>
                  <a:pt x="169" y="241"/>
                  <a:pt x="174" y="246"/>
                  <a:pt x="176" y="249"/>
                </a:cubicBezTo>
                <a:cubicBezTo>
                  <a:pt x="178" y="248"/>
                  <a:pt x="183" y="244"/>
                  <a:pt x="189" y="237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190" y="236"/>
                  <a:pt x="190" y="236"/>
                  <a:pt x="190" y="236"/>
                </a:cubicBezTo>
                <a:cubicBezTo>
                  <a:pt x="210" y="241"/>
                  <a:pt x="210" y="241"/>
                  <a:pt x="210" y="241"/>
                </a:cubicBezTo>
                <a:cubicBezTo>
                  <a:pt x="219" y="234"/>
                  <a:pt x="219" y="234"/>
                  <a:pt x="219" y="234"/>
                </a:cubicBezTo>
                <a:cubicBezTo>
                  <a:pt x="219" y="233"/>
                  <a:pt x="219" y="233"/>
                  <a:pt x="219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56" y="211"/>
                  <a:pt x="256" y="211"/>
                  <a:pt x="256" y="211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6" y="214"/>
                  <a:pt x="266" y="214"/>
                  <a:pt x="266" y="214"/>
                </a:cubicBezTo>
                <a:cubicBezTo>
                  <a:pt x="268" y="218"/>
                  <a:pt x="268" y="218"/>
                  <a:pt x="268" y="218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8" y="211"/>
                  <a:pt x="278" y="211"/>
                  <a:pt x="278" y="211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3" y="193"/>
                  <a:pt x="283" y="193"/>
                  <a:pt x="283" y="193"/>
                </a:cubicBezTo>
                <a:cubicBezTo>
                  <a:pt x="282" y="191"/>
                  <a:pt x="282" y="191"/>
                  <a:pt x="282" y="191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2" y="195"/>
                  <a:pt x="270" y="196"/>
                  <a:pt x="267" y="196"/>
                </a:cubicBezTo>
                <a:cubicBezTo>
                  <a:pt x="258" y="196"/>
                  <a:pt x="258" y="196"/>
                  <a:pt x="258" y="196"/>
                </a:cubicBezTo>
                <a:cubicBezTo>
                  <a:pt x="255" y="196"/>
                  <a:pt x="254" y="195"/>
                  <a:pt x="252" y="193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49" y="179"/>
                  <a:pt x="248" y="178"/>
                  <a:pt x="246" y="178"/>
                </a:cubicBezTo>
                <a:cubicBezTo>
                  <a:pt x="244" y="179"/>
                  <a:pt x="244" y="179"/>
                  <a:pt x="244" y="179"/>
                </a:cubicBezTo>
                <a:cubicBezTo>
                  <a:pt x="242" y="180"/>
                  <a:pt x="242" y="180"/>
                  <a:pt x="242" y="180"/>
                </a:cubicBezTo>
                <a:cubicBezTo>
                  <a:pt x="236" y="182"/>
                  <a:pt x="236" y="182"/>
                  <a:pt x="236" y="182"/>
                </a:cubicBezTo>
                <a:cubicBezTo>
                  <a:pt x="234" y="182"/>
                  <a:pt x="234" y="182"/>
                  <a:pt x="234" y="182"/>
                </a:cubicBezTo>
                <a:cubicBezTo>
                  <a:pt x="234" y="181"/>
                  <a:pt x="234" y="181"/>
                  <a:pt x="234" y="181"/>
                </a:cubicBezTo>
                <a:cubicBezTo>
                  <a:pt x="231" y="175"/>
                  <a:pt x="231" y="175"/>
                  <a:pt x="231" y="175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4"/>
                  <a:pt x="234" y="154"/>
                  <a:pt x="234" y="154"/>
                </a:cubicBezTo>
                <a:cubicBezTo>
                  <a:pt x="238" y="147"/>
                  <a:pt x="238" y="147"/>
                  <a:pt x="238" y="147"/>
                </a:cubicBezTo>
                <a:cubicBezTo>
                  <a:pt x="226" y="137"/>
                  <a:pt x="226" y="137"/>
                  <a:pt x="226" y="137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25" y="95"/>
                  <a:pt x="225" y="95"/>
                  <a:pt x="225" y="95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16" y="102"/>
                  <a:pt x="216" y="102"/>
                  <a:pt x="216" y="102"/>
                </a:cubicBezTo>
                <a:cubicBezTo>
                  <a:pt x="210" y="98"/>
                  <a:pt x="210" y="98"/>
                  <a:pt x="210" y="98"/>
                </a:cubicBezTo>
                <a:cubicBezTo>
                  <a:pt x="205" y="95"/>
                  <a:pt x="205" y="95"/>
                  <a:pt x="205" y="95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199" y="75"/>
                  <a:pt x="199" y="75"/>
                  <a:pt x="199" y="75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200" y="74"/>
                  <a:pt x="200" y="74"/>
                  <a:pt x="200" y="74"/>
                </a:cubicBezTo>
                <a:cubicBezTo>
                  <a:pt x="205" y="66"/>
                  <a:pt x="205" y="66"/>
                  <a:pt x="205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10" y="65"/>
                  <a:pt x="210" y="65"/>
                  <a:pt x="210" y="65"/>
                </a:cubicBezTo>
                <a:cubicBezTo>
                  <a:pt x="215" y="64"/>
                  <a:pt x="215" y="64"/>
                  <a:pt x="215" y="64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9" y="64"/>
                  <a:pt x="239" y="64"/>
                  <a:pt x="239" y="64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3" y="66"/>
                  <a:pt x="243" y="66"/>
                  <a:pt x="243" y="66"/>
                </a:cubicBezTo>
                <a:cubicBezTo>
                  <a:pt x="248" y="63"/>
                  <a:pt x="248" y="63"/>
                  <a:pt x="248" y="63"/>
                </a:cubicBezTo>
                <a:cubicBezTo>
                  <a:pt x="253" y="60"/>
                  <a:pt x="253" y="60"/>
                  <a:pt x="253" y="60"/>
                </a:cubicBezTo>
                <a:cubicBezTo>
                  <a:pt x="256" y="56"/>
                  <a:pt x="256" y="56"/>
                  <a:pt x="256" y="56"/>
                </a:cubicBezTo>
                <a:cubicBezTo>
                  <a:pt x="256" y="54"/>
                  <a:pt x="256" y="54"/>
                  <a:pt x="256" y="54"/>
                </a:cubicBezTo>
                <a:cubicBezTo>
                  <a:pt x="256" y="45"/>
                  <a:pt x="256" y="45"/>
                  <a:pt x="256" y="45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0" y="50"/>
                  <a:pt x="238" y="52"/>
                  <a:pt x="235" y="52"/>
                </a:cubicBezTo>
                <a:cubicBezTo>
                  <a:pt x="232" y="52"/>
                  <a:pt x="230" y="49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4"/>
                  <a:pt x="227" y="44"/>
                  <a:pt x="227" y="44"/>
                </a:cubicBezTo>
                <a:cubicBezTo>
                  <a:pt x="226" y="39"/>
                  <a:pt x="226" y="39"/>
                  <a:pt x="226" y="39"/>
                </a:cubicBezTo>
                <a:cubicBezTo>
                  <a:pt x="226" y="38"/>
                  <a:pt x="226" y="38"/>
                  <a:pt x="226" y="38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0" y="28"/>
                  <a:pt x="210" y="28"/>
                  <a:pt x="210" y="28"/>
                </a:cubicBezTo>
                <a:cubicBezTo>
                  <a:pt x="212" y="40"/>
                  <a:pt x="212" y="40"/>
                  <a:pt x="212" y="40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2"/>
                  <a:pt x="202" y="42"/>
                  <a:pt x="202" y="42"/>
                </a:cubicBezTo>
                <a:cubicBezTo>
                  <a:pt x="201" y="50"/>
                  <a:pt x="201" y="50"/>
                  <a:pt x="201" y="50"/>
                </a:cubicBezTo>
                <a:cubicBezTo>
                  <a:pt x="201" y="51"/>
                  <a:pt x="201" y="51"/>
                  <a:pt x="201" y="51"/>
                </a:cubicBezTo>
                <a:cubicBezTo>
                  <a:pt x="200" y="51"/>
                  <a:pt x="200" y="51"/>
                  <a:pt x="200" y="51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79" y="78"/>
                  <a:pt x="180" y="81"/>
                  <a:pt x="182" y="85"/>
                </a:cubicBezTo>
                <a:cubicBezTo>
                  <a:pt x="183" y="85"/>
                  <a:pt x="183" y="85"/>
                  <a:pt x="183" y="85"/>
                </a:cubicBezTo>
                <a:cubicBezTo>
                  <a:pt x="183" y="86"/>
                  <a:pt x="183" y="86"/>
                  <a:pt x="183" y="86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84" y="97"/>
                  <a:pt x="184" y="97"/>
                  <a:pt x="184" y="97"/>
                </a:cubicBezTo>
                <a:cubicBezTo>
                  <a:pt x="183" y="98"/>
                  <a:pt x="183" y="98"/>
                  <a:pt x="183" y="98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62" y="105"/>
                  <a:pt x="160" y="106"/>
                  <a:pt x="158" y="107"/>
                </a:cubicBezTo>
                <a:cubicBezTo>
                  <a:pt x="154" y="112"/>
                  <a:pt x="154" y="112"/>
                  <a:pt x="154" y="112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48" y="119"/>
                  <a:pt x="146" y="120"/>
                  <a:pt x="141" y="119"/>
                </a:cubicBezTo>
                <a:cubicBezTo>
                  <a:pt x="138" y="119"/>
                  <a:pt x="138" y="116"/>
                  <a:pt x="138" y="112"/>
                </a:cubicBezTo>
                <a:cubicBezTo>
                  <a:pt x="138" y="110"/>
                  <a:pt x="138" y="110"/>
                  <a:pt x="138" y="110"/>
                </a:cubicBezTo>
                <a:cubicBezTo>
                  <a:pt x="138" y="107"/>
                  <a:pt x="138" y="107"/>
                  <a:pt x="138" y="107"/>
                </a:cubicBezTo>
                <a:cubicBezTo>
                  <a:pt x="136" y="109"/>
                  <a:pt x="136" y="109"/>
                  <a:pt x="136" y="109"/>
                </a:cubicBezTo>
                <a:cubicBezTo>
                  <a:pt x="135" y="110"/>
                  <a:pt x="134" y="111"/>
                  <a:pt x="132" y="111"/>
                </a:cubicBezTo>
                <a:cubicBezTo>
                  <a:pt x="131" y="110"/>
                  <a:pt x="130" y="109"/>
                  <a:pt x="129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3" y="50"/>
                  <a:pt x="101" y="52"/>
                  <a:pt x="100" y="52"/>
                </a:cubicBezTo>
                <a:cubicBezTo>
                  <a:pt x="99" y="52"/>
                  <a:pt x="97" y="50"/>
                  <a:pt x="94" y="48"/>
                </a:cubicBezTo>
                <a:cubicBezTo>
                  <a:pt x="88" y="45"/>
                  <a:pt x="88" y="45"/>
                  <a:pt x="88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3"/>
                  <a:pt x="86" y="43"/>
                  <a:pt x="86" y="43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4" y="29"/>
                  <a:pt x="84" y="29"/>
                  <a:pt x="84" y="29"/>
                </a:cubicBezTo>
                <a:cubicBezTo>
                  <a:pt x="81" y="21"/>
                  <a:pt x="81" y="21"/>
                  <a:pt x="81" y="21"/>
                </a:cubicBezTo>
                <a:cubicBezTo>
                  <a:pt x="78" y="21"/>
                  <a:pt x="78" y="21"/>
                  <a:pt x="78" y="21"/>
                </a:cubicBezTo>
                <a:cubicBezTo>
                  <a:pt x="78" y="24"/>
                  <a:pt x="78" y="27"/>
                  <a:pt x="77" y="29"/>
                </a:cubicBezTo>
                <a:cubicBezTo>
                  <a:pt x="76" y="31"/>
                  <a:pt x="75" y="33"/>
                  <a:pt x="72" y="35"/>
                </a:cubicBezTo>
                <a:cubicBezTo>
                  <a:pt x="72" y="38"/>
                  <a:pt x="70" y="40"/>
                  <a:pt x="69" y="41"/>
                </a:cubicBezTo>
                <a:cubicBezTo>
                  <a:pt x="66" y="44"/>
                  <a:pt x="64" y="44"/>
                  <a:pt x="62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58" y="41"/>
                  <a:pt x="58" y="38"/>
                  <a:pt x="58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3" y="28"/>
                  <a:pt x="53" y="28"/>
                  <a:pt x="53" y="28"/>
                </a:cubicBezTo>
                <a:cubicBezTo>
                  <a:pt x="51" y="27"/>
                  <a:pt x="50" y="24"/>
                  <a:pt x="50" y="21"/>
                </a:cubicBezTo>
                <a:cubicBezTo>
                  <a:pt x="52" y="3"/>
                  <a:pt x="52" y="3"/>
                  <a:pt x="52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44" y="7"/>
                  <a:pt x="44" y="7"/>
                  <a:pt x="44" y="7"/>
                </a:cubicBezTo>
                <a:cubicBezTo>
                  <a:pt x="40" y="10"/>
                  <a:pt x="40" y="10"/>
                  <a:pt x="40" y="10"/>
                </a:cubicBezTo>
                <a:cubicBezTo>
                  <a:pt x="39" y="13"/>
                  <a:pt x="39" y="13"/>
                  <a:pt x="39" y="13"/>
                </a:cubicBezTo>
                <a:cubicBezTo>
                  <a:pt x="40" y="17"/>
                  <a:pt x="41" y="20"/>
                  <a:pt x="41" y="22"/>
                </a:cubicBezTo>
                <a:cubicBezTo>
                  <a:pt x="41" y="26"/>
                  <a:pt x="39" y="29"/>
                  <a:pt x="36" y="30"/>
                </a:cubicBezTo>
                <a:cubicBezTo>
                  <a:pt x="28" y="33"/>
                  <a:pt x="28" y="33"/>
                  <a:pt x="28" y="33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52"/>
                  <a:pt x="27" y="54"/>
                  <a:pt x="28" y="54"/>
                </a:cubicBezTo>
                <a:cubicBezTo>
                  <a:pt x="30" y="55"/>
                  <a:pt x="33" y="55"/>
                  <a:pt x="36" y="53"/>
                </a:cubicBezTo>
                <a:cubicBezTo>
                  <a:pt x="38" y="52"/>
                  <a:pt x="38" y="52"/>
                  <a:pt x="38" y="52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3" y="102"/>
                  <a:pt x="40" y="120"/>
                  <a:pt x="36" y="125"/>
                </a:cubicBezTo>
                <a:cubicBezTo>
                  <a:pt x="35" y="126"/>
                  <a:pt x="34" y="127"/>
                  <a:pt x="31" y="128"/>
                </a:cubicBezTo>
                <a:cubicBezTo>
                  <a:pt x="28" y="128"/>
                  <a:pt x="26" y="127"/>
                  <a:pt x="24" y="126"/>
                </a:cubicBezTo>
                <a:cubicBezTo>
                  <a:pt x="13" y="146"/>
                  <a:pt x="6" y="157"/>
                  <a:pt x="3" y="159"/>
                </a:cubicBezTo>
                <a:cubicBezTo>
                  <a:pt x="4" y="159"/>
                  <a:pt x="4" y="159"/>
                  <a:pt x="4" y="159"/>
                </a:cubicBezTo>
                <a:cubicBezTo>
                  <a:pt x="2" y="159"/>
                  <a:pt x="1" y="164"/>
                  <a:pt x="2" y="174"/>
                </a:cubicBezTo>
                <a:cubicBezTo>
                  <a:pt x="4" y="176"/>
                  <a:pt x="4" y="176"/>
                  <a:pt x="4" y="176"/>
                </a:cubicBezTo>
                <a:cubicBezTo>
                  <a:pt x="5" y="176"/>
                  <a:pt x="5" y="176"/>
                  <a:pt x="5" y="176"/>
                </a:cubicBezTo>
                <a:cubicBezTo>
                  <a:pt x="6" y="177"/>
                  <a:pt x="6" y="177"/>
                  <a:pt x="6" y="177"/>
                </a:cubicBezTo>
                <a:lnTo>
                  <a:pt x="2" y="182"/>
                </a:lnTo>
                <a:close/>
              </a:path>
            </a:pathLst>
          </a:custGeom>
          <a:solidFill>
            <a:srgbClr val="594709"/>
          </a:solidFill>
          <a:ln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3224666" y="4198498"/>
            <a:ext cx="617537" cy="533400"/>
          </a:xfrm>
          <a:custGeom>
            <a:avLst/>
            <a:gdLst>
              <a:gd name="T0" fmla="*/ 1468325249 w 192"/>
              <a:gd name="T1" fmla="*/ 72240354 h 166"/>
              <a:gd name="T2" fmla="*/ 1354579252 w 192"/>
              <a:gd name="T3" fmla="*/ 103203260 h 166"/>
              <a:gd name="T4" fmla="*/ 1333901378 w 192"/>
              <a:gd name="T5" fmla="*/ 0 h 166"/>
              <a:gd name="T6" fmla="*/ 1292539197 w 192"/>
              <a:gd name="T7" fmla="*/ 103203260 h 166"/>
              <a:gd name="T8" fmla="*/ 1230495927 w 192"/>
              <a:gd name="T9" fmla="*/ 185764583 h 166"/>
              <a:gd name="T10" fmla="*/ 1116753146 w 192"/>
              <a:gd name="T11" fmla="*/ 175443614 h 166"/>
              <a:gd name="T12" fmla="*/ 1096072056 w 192"/>
              <a:gd name="T13" fmla="*/ 258004937 h 166"/>
              <a:gd name="T14" fmla="*/ 971988730 w 192"/>
              <a:gd name="T15" fmla="*/ 288967843 h 166"/>
              <a:gd name="T16" fmla="*/ 930626550 w 192"/>
              <a:gd name="T17" fmla="*/ 309606567 h 166"/>
              <a:gd name="T18" fmla="*/ 827224314 w 192"/>
              <a:gd name="T19" fmla="*/ 268325906 h 166"/>
              <a:gd name="T20" fmla="*/ 754843715 w 192"/>
              <a:gd name="T21" fmla="*/ 247687182 h 166"/>
              <a:gd name="T22" fmla="*/ 868586495 w 192"/>
              <a:gd name="T23" fmla="*/ 412809828 h 166"/>
              <a:gd name="T24" fmla="*/ 930626550 w 192"/>
              <a:gd name="T25" fmla="*/ 474732427 h 166"/>
              <a:gd name="T26" fmla="*/ 909948676 w 192"/>
              <a:gd name="T27" fmla="*/ 567614718 h 166"/>
              <a:gd name="T28" fmla="*/ 713481534 w 192"/>
              <a:gd name="T29" fmla="*/ 660497010 h 166"/>
              <a:gd name="T30" fmla="*/ 641097718 w 192"/>
              <a:gd name="T31" fmla="*/ 670817978 h 166"/>
              <a:gd name="T32" fmla="*/ 568717118 w 192"/>
              <a:gd name="T33" fmla="*/ 650176041 h 166"/>
              <a:gd name="T34" fmla="*/ 485995973 w 192"/>
              <a:gd name="T35" fmla="*/ 732737364 h 166"/>
              <a:gd name="T36" fmla="*/ 403271612 w 192"/>
              <a:gd name="T37" fmla="*/ 763700270 h 166"/>
              <a:gd name="T38" fmla="*/ 82721145 w 192"/>
              <a:gd name="T39" fmla="*/ 763700270 h 166"/>
              <a:gd name="T40" fmla="*/ 41362181 w 192"/>
              <a:gd name="T41" fmla="*/ 990745514 h 166"/>
              <a:gd name="T42" fmla="*/ 113742780 w 192"/>
              <a:gd name="T43" fmla="*/ 1032026176 h 166"/>
              <a:gd name="T44" fmla="*/ 155104961 w 192"/>
              <a:gd name="T45" fmla="*/ 980424546 h 166"/>
              <a:gd name="T46" fmla="*/ 289528832 w 192"/>
              <a:gd name="T47" fmla="*/ 990745514 h 166"/>
              <a:gd name="T48" fmla="*/ 320550467 w 192"/>
              <a:gd name="T49" fmla="*/ 1217790759 h 166"/>
              <a:gd name="T50" fmla="*/ 268847741 w 192"/>
              <a:gd name="T51" fmla="*/ 1341632743 h 166"/>
              <a:gd name="T52" fmla="*/ 392931067 w 192"/>
              <a:gd name="T53" fmla="*/ 1527397327 h 166"/>
              <a:gd name="T54" fmla="*/ 341231557 w 192"/>
              <a:gd name="T55" fmla="*/ 1713161910 h 166"/>
              <a:gd name="T56" fmla="*/ 475655428 w 192"/>
              <a:gd name="T57" fmla="*/ 1640921555 h 166"/>
              <a:gd name="T58" fmla="*/ 568717118 w 192"/>
              <a:gd name="T59" fmla="*/ 1651239311 h 166"/>
              <a:gd name="T60" fmla="*/ 868586495 w 192"/>
              <a:gd name="T61" fmla="*/ 1651239311 h 166"/>
              <a:gd name="T62" fmla="*/ 1013350911 w 192"/>
              <a:gd name="T63" fmla="*/ 1548039264 h 166"/>
              <a:gd name="T64" fmla="*/ 1178796417 w 192"/>
              <a:gd name="T65" fmla="*/ 1413873098 h 166"/>
              <a:gd name="T66" fmla="*/ 1282198652 w 192"/>
              <a:gd name="T67" fmla="*/ 1455156972 h 166"/>
              <a:gd name="T68" fmla="*/ 1416622523 w 192"/>
              <a:gd name="T69" fmla="*/ 1506755389 h 166"/>
              <a:gd name="T70" fmla="*/ 1509684213 w 192"/>
              <a:gd name="T71" fmla="*/ 1537718295 h 166"/>
              <a:gd name="T72" fmla="*/ 1530365303 w 192"/>
              <a:gd name="T73" fmla="*/ 1486116665 h 166"/>
              <a:gd name="T74" fmla="*/ 1561386939 w 192"/>
              <a:gd name="T75" fmla="*/ 1465474728 h 166"/>
              <a:gd name="T76" fmla="*/ 1623430210 w 192"/>
              <a:gd name="T77" fmla="*/ 1424194066 h 166"/>
              <a:gd name="T78" fmla="*/ 1788872500 w 192"/>
              <a:gd name="T79" fmla="*/ 1300352082 h 166"/>
              <a:gd name="T80" fmla="*/ 1819894135 w 192"/>
              <a:gd name="T81" fmla="*/ 1279710145 h 166"/>
              <a:gd name="T82" fmla="*/ 1892277951 w 192"/>
              <a:gd name="T83" fmla="*/ 1259071420 h 166"/>
              <a:gd name="T84" fmla="*/ 1964658551 w 192"/>
              <a:gd name="T85" fmla="*/ 1217790759 h 166"/>
              <a:gd name="T86" fmla="*/ 1923296370 w 192"/>
              <a:gd name="T87" fmla="*/ 1062985869 h 166"/>
              <a:gd name="T88" fmla="*/ 1943977461 w 192"/>
              <a:gd name="T89" fmla="*/ 970103577 h 166"/>
              <a:gd name="T90" fmla="*/ 1799213045 w 192"/>
              <a:gd name="T91" fmla="*/ 856582561 h 166"/>
              <a:gd name="T92" fmla="*/ 1923296370 w 192"/>
              <a:gd name="T93" fmla="*/ 350887229 h 166"/>
              <a:gd name="T94" fmla="*/ 1840575225 w 192"/>
              <a:gd name="T95" fmla="*/ 392171104 h 166"/>
              <a:gd name="T96" fmla="*/ 1737172990 w 192"/>
              <a:gd name="T97" fmla="*/ 392171104 h 166"/>
              <a:gd name="T98" fmla="*/ 1726832445 w 192"/>
              <a:gd name="T99" fmla="*/ 350887229 h 166"/>
              <a:gd name="T100" fmla="*/ 1716491900 w 192"/>
              <a:gd name="T101" fmla="*/ 330248505 h 166"/>
              <a:gd name="T102" fmla="*/ 1613089665 w 192"/>
              <a:gd name="T103" fmla="*/ 206406520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92" h="166">
                <a:moveTo>
                  <a:pt x="150" y="3"/>
                </a:moveTo>
                <a:cubicBezTo>
                  <a:pt x="148" y="2"/>
                  <a:pt x="148" y="2"/>
                  <a:pt x="148" y="2"/>
                </a:cubicBezTo>
                <a:cubicBezTo>
                  <a:pt x="144" y="4"/>
                  <a:pt x="144" y="4"/>
                  <a:pt x="144" y="4"/>
                </a:cubicBezTo>
                <a:cubicBezTo>
                  <a:pt x="142" y="7"/>
                  <a:pt x="142" y="7"/>
                  <a:pt x="142" y="7"/>
                </a:cubicBezTo>
                <a:cubicBezTo>
                  <a:pt x="141" y="11"/>
                  <a:pt x="139" y="13"/>
                  <a:pt x="136" y="13"/>
                </a:cubicBezTo>
                <a:cubicBezTo>
                  <a:pt x="135" y="13"/>
                  <a:pt x="133" y="12"/>
                  <a:pt x="132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0" y="6"/>
                  <a:pt x="130" y="6"/>
                  <a:pt x="130" y="6"/>
                </a:cubicBezTo>
                <a:cubicBezTo>
                  <a:pt x="130" y="5"/>
                  <a:pt x="130" y="5"/>
                  <a:pt x="130" y="5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4" y="28"/>
                  <a:pt x="94" y="28"/>
                  <a:pt x="94" y="28"/>
                </a:cubicBezTo>
                <a:cubicBezTo>
                  <a:pt x="94" y="27"/>
                  <a:pt x="94" y="27"/>
                  <a:pt x="94" y="27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9"/>
                  <a:pt x="91" y="29"/>
                  <a:pt x="91" y="29"/>
                </a:cubicBezTo>
                <a:cubicBezTo>
                  <a:pt x="90" y="30"/>
                  <a:pt x="90" y="30"/>
                  <a:pt x="90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5"/>
                  <a:pt x="80" y="25"/>
                  <a:pt x="80" y="25"/>
                </a:cubicBezTo>
                <a:cubicBezTo>
                  <a:pt x="73" y="24"/>
                  <a:pt x="73" y="24"/>
                  <a:pt x="73" y="24"/>
                </a:cubicBezTo>
                <a:cubicBezTo>
                  <a:pt x="68" y="26"/>
                  <a:pt x="68" y="26"/>
                  <a:pt x="68" y="26"/>
                </a:cubicBezTo>
                <a:cubicBezTo>
                  <a:pt x="66" y="28"/>
                  <a:pt x="66" y="28"/>
                  <a:pt x="66" y="28"/>
                </a:cubicBezTo>
                <a:cubicBezTo>
                  <a:pt x="74" y="37"/>
                  <a:pt x="74" y="37"/>
                  <a:pt x="74" y="37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5" y="41"/>
                  <a:pt x="85" y="41"/>
                  <a:pt x="85" y="41"/>
                </a:cubicBezTo>
                <a:cubicBezTo>
                  <a:pt x="90" y="46"/>
                  <a:pt x="90" y="46"/>
                  <a:pt x="90" y="46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57" y="63"/>
                  <a:pt x="57" y="63"/>
                  <a:pt x="57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0" y="71"/>
                  <a:pt x="30" y="71"/>
                  <a:pt x="30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4"/>
                  <a:pt x="8" y="74"/>
                  <a:pt x="8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6"/>
                  <a:pt x="0" y="86"/>
                  <a:pt x="0" y="86"/>
                </a:cubicBezTo>
                <a:cubicBezTo>
                  <a:pt x="4" y="96"/>
                  <a:pt x="4" y="96"/>
                  <a:pt x="4" y="96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8" y="96"/>
                  <a:pt x="28" y="96"/>
                  <a:pt x="28" y="96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6" y="130"/>
                  <a:pt x="26" y="130"/>
                  <a:pt x="26" y="130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3" y="166"/>
                  <a:pt x="33" y="166"/>
                  <a:pt x="33" y="166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67" y="165"/>
                  <a:pt x="67" y="165"/>
                  <a:pt x="67" y="165"/>
                </a:cubicBezTo>
                <a:cubicBezTo>
                  <a:pt x="80" y="165"/>
                  <a:pt x="80" y="165"/>
                  <a:pt x="80" y="165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8" y="145"/>
                  <a:pt x="108" y="145"/>
                  <a:pt x="108" y="145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6" y="144"/>
                  <a:pt x="127" y="146"/>
                  <a:pt x="128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7" y="146"/>
                  <a:pt x="137" y="146"/>
                  <a:pt x="137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46" y="149"/>
                  <a:pt x="146" y="149"/>
                  <a:pt x="146" y="149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1" y="136"/>
                  <a:pt x="162" y="133"/>
                  <a:pt x="165" y="131"/>
                </a:cubicBezTo>
                <a:cubicBezTo>
                  <a:pt x="168" y="129"/>
                  <a:pt x="170" y="128"/>
                  <a:pt x="171" y="12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3"/>
                  <a:pt x="176" y="123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187" y="122"/>
                  <a:pt x="187" y="122"/>
                  <a:pt x="187" y="122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88" y="111"/>
                  <a:pt x="187" y="108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2"/>
                  <a:pt x="186" y="102"/>
                  <a:pt x="186" y="102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1"/>
                  <a:pt x="188" y="89"/>
                  <a:pt x="190" y="87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9"/>
                  <a:pt x="188" y="78"/>
                  <a:pt x="186" y="78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4" y="70"/>
                  <a:pt x="174" y="70"/>
                  <a:pt x="174" y="70"/>
                </a:cubicBezTo>
                <a:cubicBezTo>
                  <a:pt x="175" y="68"/>
                  <a:pt x="179" y="64"/>
                  <a:pt x="186" y="60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82" y="41"/>
                  <a:pt x="183" y="37"/>
                  <a:pt x="186" y="34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78" y="38"/>
                  <a:pt x="178" y="38"/>
                  <a:pt x="178" y="38"/>
                </a:cubicBezTo>
                <a:cubicBezTo>
                  <a:pt x="177" y="40"/>
                  <a:pt x="175" y="41"/>
                  <a:pt x="174" y="41"/>
                </a:cubicBezTo>
                <a:cubicBezTo>
                  <a:pt x="173" y="41"/>
                  <a:pt x="173" y="41"/>
                  <a:pt x="173" y="4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7"/>
                  <a:pt x="168" y="37"/>
                  <a:pt x="168" y="37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58" y="32"/>
                  <a:pt x="158" y="32"/>
                  <a:pt x="158" y="32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6"/>
                  <a:pt x="152" y="6"/>
                  <a:pt x="152" y="6"/>
                </a:cubicBezTo>
                <a:lnTo>
                  <a:pt x="150" y="3"/>
                </a:lnTo>
                <a:close/>
              </a:path>
            </a:pathLst>
          </a:custGeom>
          <a:solidFill>
            <a:srgbClr val="594709"/>
          </a:solidFill>
          <a:ln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3324678" y="4525523"/>
            <a:ext cx="806450" cy="614362"/>
          </a:xfrm>
          <a:custGeom>
            <a:avLst/>
            <a:gdLst>
              <a:gd name="T0" fmla="*/ 2083667597 w 251"/>
              <a:gd name="T1" fmla="*/ 62095594 h 191"/>
              <a:gd name="T2" fmla="*/ 1939255214 w 251"/>
              <a:gd name="T3" fmla="*/ 186289998 h 191"/>
              <a:gd name="T4" fmla="*/ 1774212491 w 251"/>
              <a:gd name="T5" fmla="*/ 227687060 h 191"/>
              <a:gd name="T6" fmla="*/ 1660744012 w 251"/>
              <a:gd name="T7" fmla="*/ 217339403 h 191"/>
              <a:gd name="T8" fmla="*/ 1660744012 w 251"/>
              <a:gd name="T9" fmla="*/ 217339403 h 191"/>
              <a:gd name="T10" fmla="*/ 1516331629 w 251"/>
              <a:gd name="T11" fmla="*/ 269084123 h 191"/>
              <a:gd name="T12" fmla="*/ 1413179926 w 251"/>
              <a:gd name="T13" fmla="*/ 331182933 h 191"/>
              <a:gd name="T14" fmla="*/ 1310028224 w 251"/>
              <a:gd name="T15" fmla="*/ 413977058 h 191"/>
              <a:gd name="T16" fmla="*/ 1237823639 w 251"/>
              <a:gd name="T17" fmla="*/ 486423526 h 191"/>
              <a:gd name="T18" fmla="*/ 1217193299 w 251"/>
              <a:gd name="T19" fmla="*/ 527820588 h 191"/>
              <a:gd name="T20" fmla="*/ 1062464139 w 251"/>
              <a:gd name="T21" fmla="*/ 496774400 h 191"/>
              <a:gd name="T22" fmla="*/ 876791075 w 251"/>
              <a:gd name="T23" fmla="*/ 413977058 h 191"/>
              <a:gd name="T24" fmla="*/ 825213618 w 251"/>
              <a:gd name="T25" fmla="*/ 476075869 h 191"/>
              <a:gd name="T26" fmla="*/ 763322596 w 251"/>
              <a:gd name="T27" fmla="*/ 527820588 h 191"/>
              <a:gd name="T28" fmla="*/ 649857330 w 251"/>
              <a:gd name="T29" fmla="*/ 600267056 h 191"/>
              <a:gd name="T30" fmla="*/ 526075288 w 251"/>
              <a:gd name="T31" fmla="*/ 693412055 h 191"/>
              <a:gd name="T32" fmla="*/ 237250522 w 251"/>
              <a:gd name="T33" fmla="*/ 641664119 h 191"/>
              <a:gd name="T34" fmla="*/ 92838138 w 251"/>
              <a:gd name="T35" fmla="*/ 672713524 h 191"/>
              <a:gd name="T36" fmla="*/ 10316777 w 251"/>
              <a:gd name="T37" fmla="*/ 714110586 h 191"/>
              <a:gd name="T38" fmla="*/ 20630340 w 251"/>
              <a:gd name="T39" fmla="*/ 817606459 h 191"/>
              <a:gd name="T40" fmla="*/ 216620181 w 251"/>
              <a:gd name="T41" fmla="*/ 817606459 h 191"/>
              <a:gd name="T42" fmla="*/ 237250522 w 251"/>
              <a:gd name="T43" fmla="*/ 972847052 h 191"/>
              <a:gd name="T44" fmla="*/ 391976468 w 251"/>
              <a:gd name="T45" fmla="*/ 952148521 h 191"/>
              <a:gd name="T46" fmla="*/ 515758511 w 251"/>
              <a:gd name="T47" fmla="*/ 921099115 h 191"/>
              <a:gd name="T48" fmla="*/ 546705628 w 251"/>
              <a:gd name="T49" fmla="*/ 1117739987 h 191"/>
              <a:gd name="T50" fmla="*/ 474497830 w 251"/>
              <a:gd name="T51" fmla="*/ 1200534112 h 191"/>
              <a:gd name="T52" fmla="*/ 361032564 w 251"/>
              <a:gd name="T53" fmla="*/ 1283331454 h 191"/>
              <a:gd name="T54" fmla="*/ 546705628 w 251"/>
              <a:gd name="T55" fmla="*/ 1324728516 h 191"/>
              <a:gd name="T56" fmla="*/ 629226990 w 251"/>
              <a:gd name="T57" fmla="*/ 1376476453 h 191"/>
              <a:gd name="T58" fmla="*/ 794269713 w 251"/>
              <a:gd name="T59" fmla="*/ 1469621452 h 191"/>
              <a:gd name="T60" fmla="*/ 722061915 w 251"/>
              <a:gd name="T61" fmla="*/ 1552415577 h 191"/>
              <a:gd name="T62" fmla="*/ 1000573118 w 251"/>
              <a:gd name="T63" fmla="*/ 1842201447 h 191"/>
              <a:gd name="T64" fmla="*/ 1103724820 w 251"/>
              <a:gd name="T65" fmla="*/ 1800804385 h 191"/>
              <a:gd name="T66" fmla="*/ 1268767543 w 251"/>
              <a:gd name="T67" fmla="*/ 1904297041 h 191"/>
              <a:gd name="T68" fmla="*/ 1310028224 w 251"/>
              <a:gd name="T69" fmla="*/ 1852549105 h 191"/>
              <a:gd name="T70" fmla="*/ 1392549586 w 251"/>
              <a:gd name="T71" fmla="*/ 1862899979 h 191"/>
              <a:gd name="T72" fmla="*/ 1598852990 w 251"/>
              <a:gd name="T73" fmla="*/ 1914647915 h 191"/>
              <a:gd name="T74" fmla="*/ 1619483331 w 251"/>
              <a:gd name="T75" fmla="*/ 1924995572 h 191"/>
              <a:gd name="T76" fmla="*/ 1784529267 w 251"/>
              <a:gd name="T77" fmla="*/ 1790453511 h 191"/>
              <a:gd name="T78" fmla="*/ 1846420289 w 251"/>
              <a:gd name="T79" fmla="*/ 1842201447 h 191"/>
              <a:gd name="T80" fmla="*/ 1887680970 w 251"/>
              <a:gd name="T81" fmla="*/ 1759404106 h 191"/>
              <a:gd name="T82" fmla="*/ 2042406916 w 251"/>
              <a:gd name="T83" fmla="*/ 1573114108 h 191"/>
              <a:gd name="T84" fmla="*/ 2135245055 w 251"/>
              <a:gd name="T85" fmla="*/ 1593812639 h 191"/>
              <a:gd name="T86" fmla="*/ 2114614714 w 251"/>
              <a:gd name="T87" fmla="*/ 1479969109 h 191"/>
              <a:gd name="T88" fmla="*/ 2135245055 w 251"/>
              <a:gd name="T89" fmla="*/ 1417873515 h 191"/>
              <a:gd name="T90" fmla="*/ 2147483646 w 251"/>
              <a:gd name="T91" fmla="*/ 1304029985 h 191"/>
              <a:gd name="T92" fmla="*/ 2147483646 w 251"/>
              <a:gd name="T93" fmla="*/ 1179835581 h 191"/>
              <a:gd name="T94" fmla="*/ 2147483646 w 251"/>
              <a:gd name="T95" fmla="*/ 1086690582 h 191"/>
              <a:gd name="T96" fmla="*/ 2147483646 w 251"/>
              <a:gd name="T97" fmla="*/ 931449989 h 191"/>
              <a:gd name="T98" fmla="*/ 2147483646 w 251"/>
              <a:gd name="T99" fmla="*/ 807255585 h 191"/>
              <a:gd name="T100" fmla="*/ 2147483646 w 251"/>
              <a:gd name="T101" fmla="*/ 693412055 h 191"/>
              <a:gd name="T102" fmla="*/ 2147483646 w 251"/>
              <a:gd name="T103" fmla="*/ 620965587 h 191"/>
              <a:gd name="T104" fmla="*/ 2147483646 w 251"/>
              <a:gd name="T105" fmla="*/ 631316461 h 191"/>
              <a:gd name="T106" fmla="*/ 2147483646 w 251"/>
              <a:gd name="T107" fmla="*/ 527820588 h 191"/>
              <a:gd name="T108" fmla="*/ 2147483646 w 251"/>
              <a:gd name="T109" fmla="*/ 517472931 h 191"/>
              <a:gd name="T110" fmla="*/ 2147483646 w 251"/>
              <a:gd name="T111" fmla="*/ 300133528 h 191"/>
              <a:gd name="T112" fmla="*/ 2147483646 w 251"/>
              <a:gd name="T113" fmla="*/ 144892935 h 191"/>
              <a:gd name="T114" fmla="*/ 2147483646 w 251"/>
              <a:gd name="T115" fmla="*/ 0 h 191"/>
              <a:gd name="T116" fmla="*/ 2145558619 w 251"/>
              <a:gd name="T117" fmla="*/ 41397063 h 1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1" h="191">
                <a:moveTo>
                  <a:pt x="201" y="4"/>
                </a:moveTo>
                <a:cubicBezTo>
                  <a:pt x="201" y="5"/>
                  <a:pt x="201" y="5"/>
                  <a:pt x="201" y="5"/>
                </a:cubicBezTo>
                <a:cubicBezTo>
                  <a:pt x="202" y="6"/>
                  <a:pt x="202" y="6"/>
                  <a:pt x="202" y="6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5" y="16"/>
                  <a:pt x="192" y="18"/>
                  <a:pt x="189" y="18"/>
                </a:cubicBezTo>
                <a:cubicBezTo>
                  <a:pt x="188" y="18"/>
                  <a:pt x="188" y="18"/>
                  <a:pt x="188" y="18"/>
                </a:cubicBezTo>
                <a:cubicBezTo>
                  <a:pt x="184" y="15"/>
                  <a:pt x="184" y="15"/>
                  <a:pt x="184" y="15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2" y="22"/>
                  <a:pt x="172" y="22"/>
                  <a:pt x="172" y="22"/>
                </a:cubicBezTo>
                <a:cubicBezTo>
                  <a:pt x="170" y="22"/>
                  <a:pt x="167" y="20"/>
                  <a:pt x="164" y="16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5" y="34"/>
                  <a:pt x="134" y="36"/>
                  <a:pt x="135" y="37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97" y="49"/>
                  <a:pt x="97" y="49"/>
                  <a:pt x="97" y="49"/>
                </a:cubicBezTo>
                <a:cubicBezTo>
                  <a:pt x="95" y="49"/>
                  <a:pt x="92" y="46"/>
                  <a:pt x="89" y="42"/>
                </a:cubicBezTo>
                <a:cubicBezTo>
                  <a:pt x="85" y="40"/>
                  <a:pt x="85" y="40"/>
                  <a:pt x="85" y="40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0" y="46"/>
                  <a:pt x="80" y="46"/>
                  <a:pt x="80" y="46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69" y="52"/>
                  <a:pt x="69" y="52"/>
                  <a:pt x="69" y="52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23" y="62"/>
                  <a:pt x="23" y="62"/>
                  <a:pt x="23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0" y="65"/>
                  <a:pt x="10" y="65"/>
                  <a:pt x="10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5" y="66"/>
                  <a:pt x="5" y="66"/>
                  <a:pt x="5" y="66"/>
                </a:cubicBezTo>
                <a:cubicBezTo>
                  <a:pt x="3" y="67"/>
                  <a:pt x="2" y="68"/>
                  <a:pt x="1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6"/>
                  <a:pt x="0" y="76"/>
                  <a:pt x="0" y="76"/>
                </a:cubicBezTo>
                <a:cubicBezTo>
                  <a:pt x="2" y="79"/>
                  <a:pt x="2" y="79"/>
                  <a:pt x="2" y="79"/>
                </a:cubicBezTo>
                <a:cubicBezTo>
                  <a:pt x="11" y="76"/>
                  <a:pt x="11" y="76"/>
                  <a:pt x="11" y="76"/>
                </a:cubicBezTo>
                <a:cubicBezTo>
                  <a:pt x="13" y="76"/>
                  <a:pt x="16" y="77"/>
                  <a:pt x="20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93"/>
                  <a:pt x="21" y="93"/>
                  <a:pt x="21" y="93"/>
                </a:cubicBezTo>
                <a:cubicBezTo>
                  <a:pt x="23" y="94"/>
                  <a:pt x="23" y="94"/>
                  <a:pt x="23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37" y="92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41" y="90"/>
                  <a:pt x="44" y="89"/>
                  <a:pt x="47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0" y="89"/>
                  <a:pt x="50" y="89"/>
                  <a:pt x="50" y="89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69" y="158"/>
                  <a:pt x="71" y="164"/>
                  <a:pt x="75" y="165"/>
                </a:cubicBezTo>
                <a:cubicBezTo>
                  <a:pt x="87" y="172"/>
                  <a:pt x="87" y="172"/>
                  <a:pt x="87" y="172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3" y="184"/>
                  <a:pt x="123" y="184"/>
                  <a:pt x="123" y="184"/>
                </a:cubicBezTo>
                <a:cubicBezTo>
                  <a:pt x="126" y="180"/>
                  <a:pt x="126" y="180"/>
                  <a:pt x="126" y="180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8" y="179"/>
                  <a:pt x="128" y="179"/>
                  <a:pt x="128" y="179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7" y="184"/>
                  <a:pt x="147" y="184"/>
                  <a:pt x="147" y="184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6" y="185"/>
                  <a:pt x="156" y="185"/>
                  <a:pt x="156" y="185"/>
                </a:cubicBezTo>
                <a:cubicBezTo>
                  <a:pt x="157" y="185"/>
                  <a:pt x="157" y="185"/>
                  <a:pt x="157" y="185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73" y="173"/>
                  <a:pt x="173" y="173"/>
                  <a:pt x="173" y="173"/>
                </a:cubicBezTo>
                <a:cubicBezTo>
                  <a:pt x="179" y="181"/>
                  <a:pt x="179" y="181"/>
                  <a:pt x="179" y="181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199" y="152"/>
                  <a:pt x="199" y="152"/>
                  <a:pt x="199" y="152"/>
                </a:cubicBezTo>
                <a:cubicBezTo>
                  <a:pt x="200" y="153"/>
                  <a:pt x="200" y="153"/>
                  <a:pt x="200" y="153"/>
                </a:cubicBezTo>
                <a:cubicBezTo>
                  <a:pt x="207" y="154"/>
                  <a:pt x="207" y="154"/>
                  <a:pt x="207" y="154"/>
                </a:cubicBezTo>
                <a:cubicBezTo>
                  <a:pt x="208" y="150"/>
                  <a:pt x="208" y="150"/>
                  <a:pt x="208" y="150"/>
                </a:cubicBezTo>
                <a:cubicBezTo>
                  <a:pt x="205" y="144"/>
                  <a:pt x="205" y="144"/>
                  <a:pt x="205" y="144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51" y="73"/>
                  <a:pt x="251" y="73"/>
                  <a:pt x="251" y="73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45" y="60"/>
                  <a:pt x="245" y="60"/>
                  <a:pt x="245" y="6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36" y="65"/>
                  <a:pt x="232" y="64"/>
                  <a:pt x="227" y="61"/>
                </a:cubicBezTo>
                <a:cubicBezTo>
                  <a:pt x="225" y="59"/>
                  <a:pt x="225" y="55"/>
                  <a:pt x="226" y="49"/>
                </a:cubicBezTo>
                <a:cubicBezTo>
                  <a:pt x="223" y="49"/>
                  <a:pt x="223" y="49"/>
                  <a:pt x="223" y="49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17" y="55"/>
                  <a:pt x="215" y="57"/>
                  <a:pt x="214" y="57"/>
                </a:cubicBezTo>
                <a:cubicBezTo>
                  <a:pt x="213" y="57"/>
                  <a:pt x="213" y="57"/>
                  <a:pt x="212" y="57"/>
                </a:cubicBezTo>
                <a:cubicBezTo>
                  <a:pt x="211" y="56"/>
                  <a:pt x="211" y="54"/>
                  <a:pt x="211" y="50"/>
                </a:cubicBezTo>
                <a:cubicBezTo>
                  <a:pt x="211" y="47"/>
                  <a:pt x="211" y="44"/>
                  <a:pt x="212" y="44"/>
                </a:cubicBezTo>
                <a:cubicBezTo>
                  <a:pt x="213" y="42"/>
                  <a:pt x="213" y="42"/>
                  <a:pt x="214" y="43"/>
                </a:cubicBezTo>
                <a:cubicBezTo>
                  <a:pt x="222" y="29"/>
                  <a:pt x="222" y="29"/>
                  <a:pt x="222" y="29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9" y="10"/>
                  <a:pt x="220" y="6"/>
                </a:cubicBezTo>
                <a:cubicBezTo>
                  <a:pt x="220" y="4"/>
                  <a:pt x="220" y="4"/>
                  <a:pt x="220" y="4"/>
                </a:cubicBezTo>
                <a:cubicBezTo>
                  <a:pt x="220" y="2"/>
                  <a:pt x="219" y="1"/>
                  <a:pt x="21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16" y="1"/>
                  <a:pt x="216" y="1"/>
                  <a:pt x="216" y="1"/>
                </a:cubicBezTo>
                <a:cubicBezTo>
                  <a:pt x="215" y="4"/>
                  <a:pt x="212" y="6"/>
                  <a:pt x="208" y="4"/>
                </a:cubicBezTo>
                <a:cubicBezTo>
                  <a:pt x="206" y="4"/>
                  <a:pt x="203" y="4"/>
                  <a:pt x="201" y="4"/>
                </a:cubicBezTo>
                <a:close/>
              </a:path>
            </a:pathLst>
          </a:custGeom>
          <a:solidFill>
            <a:srgbClr val="594709"/>
          </a:solidFill>
          <a:ln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3435803" y="3850835"/>
            <a:ext cx="457200" cy="461963"/>
          </a:xfrm>
          <a:custGeom>
            <a:avLst/>
            <a:gdLst>
              <a:gd name="T0" fmla="*/ 1389073411 w 142"/>
              <a:gd name="T1" fmla="*/ 164898334 h 144"/>
              <a:gd name="T2" fmla="*/ 1337242386 w 142"/>
              <a:gd name="T3" fmla="*/ 144286444 h 144"/>
              <a:gd name="T4" fmla="*/ 1295778854 w 142"/>
              <a:gd name="T5" fmla="*/ 123674553 h 144"/>
              <a:gd name="T6" fmla="*/ 1212848569 w 142"/>
              <a:gd name="T7" fmla="*/ 144286444 h 144"/>
              <a:gd name="T8" fmla="*/ 1150650051 w 142"/>
              <a:gd name="T9" fmla="*/ 113367003 h 144"/>
              <a:gd name="T10" fmla="*/ 1140285777 w 142"/>
              <a:gd name="T11" fmla="*/ 103062662 h 144"/>
              <a:gd name="T12" fmla="*/ 1057355493 w 142"/>
              <a:gd name="T13" fmla="*/ 20611891 h 144"/>
              <a:gd name="T14" fmla="*/ 912226690 w 142"/>
              <a:gd name="T15" fmla="*/ 82450771 h 144"/>
              <a:gd name="T16" fmla="*/ 891494924 w 142"/>
              <a:gd name="T17" fmla="*/ 206125324 h 144"/>
              <a:gd name="T18" fmla="*/ 839663899 w 142"/>
              <a:gd name="T19" fmla="*/ 309184778 h 144"/>
              <a:gd name="T20" fmla="*/ 746369341 w 142"/>
              <a:gd name="T21" fmla="*/ 443166880 h 144"/>
              <a:gd name="T22" fmla="*/ 601240538 w 142"/>
              <a:gd name="T23" fmla="*/ 608065215 h 144"/>
              <a:gd name="T24" fmla="*/ 456114955 w 142"/>
              <a:gd name="T25" fmla="*/ 742047317 h 144"/>
              <a:gd name="T26" fmla="*/ 373184670 w 142"/>
              <a:gd name="T27" fmla="*/ 845106771 h 144"/>
              <a:gd name="T28" fmla="*/ 0 w 142"/>
              <a:gd name="T29" fmla="*/ 865718662 h 144"/>
              <a:gd name="T30" fmla="*/ 103662051 w 142"/>
              <a:gd name="T31" fmla="*/ 1164599099 h 144"/>
              <a:gd name="T32" fmla="*/ 165860569 w 142"/>
              <a:gd name="T33" fmla="*/ 1205822880 h 144"/>
              <a:gd name="T34" fmla="*/ 217691594 w 142"/>
              <a:gd name="T35" fmla="*/ 1350112532 h 144"/>
              <a:gd name="T36" fmla="*/ 228055868 w 142"/>
              <a:gd name="T37" fmla="*/ 1381028764 h 144"/>
              <a:gd name="T38" fmla="*/ 321353645 w 142"/>
              <a:gd name="T39" fmla="*/ 1350112532 h 144"/>
              <a:gd name="T40" fmla="*/ 362817177 w 142"/>
              <a:gd name="T41" fmla="*/ 1370724423 h 144"/>
              <a:gd name="T42" fmla="*/ 393916437 w 142"/>
              <a:gd name="T43" fmla="*/ 1267661761 h 144"/>
              <a:gd name="T44" fmla="*/ 570141279 w 142"/>
              <a:gd name="T45" fmla="*/ 1195518539 h 144"/>
              <a:gd name="T46" fmla="*/ 580508772 w 142"/>
              <a:gd name="T47" fmla="*/ 1092455877 h 144"/>
              <a:gd name="T48" fmla="*/ 621972304 w 142"/>
              <a:gd name="T49" fmla="*/ 1061536437 h 144"/>
              <a:gd name="T50" fmla="*/ 632339797 w 142"/>
              <a:gd name="T51" fmla="*/ 1061536437 h 144"/>
              <a:gd name="T52" fmla="*/ 704902589 w 142"/>
              <a:gd name="T53" fmla="*/ 1133679659 h 144"/>
              <a:gd name="T54" fmla="*/ 725634355 w 142"/>
              <a:gd name="T55" fmla="*/ 1195518539 h 144"/>
              <a:gd name="T56" fmla="*/ 787832873 w 142"/>
              <a:gd name="T57" fmla="*/ 1113067768 h 144"/>
              <a:gd name="T58" fmla="*/ 839663899 w 142"/>
              <a:gd name="T59" fmla="*/ 1092455877 h 144"/>
              <a:gd name="T60" fmla="*/ 901862417 w 142"/>
              <a:gd name="T61" fmla="*/ 1102763426 h 144"/>
              <a:gd name="T62" fmla="*/ 932961676 w 142"/>
              <a:gd name="T63" fmla="*/ 1216130430 h 144"/>
              <a:gd name="T64" fmla="*/ 974425208 w 142"/>
              <a:gd name="T65" fmla="*/ 1308885542 h 144"/>
              <a:gd name="T66" fmla="*/ 1005524468 w 142"/>
              <a:gd name="T67" fmla="*/ 1391336314 h 144"/>
              <a:gd name="T68" fmla="*/ 1078087259 w 142"/>
              <a:gd name="T69" fmla="*/ 1391336314 h 144"/>
              <a:gd name="T70" fmla="*/ 1078087259 w 142"/>
              <a:gd name="T71" fmla="*/ 1401640655 h 144"/>
              <a:gd name="T72" fmla="*/ 1119550792 w 142"/>
              <a:gd name="T73" fmla="*/ 1484091426 h 144"/>
              <a:gd name="T74" fmla="*/ 1140285777 w 142"/>
              <a:gd name="T75" fmla="*/ 1422255754 h 144"/>
              <a:gd name="T76" fmla="*/ 1161017544 w 142"/>
              <a:gd name="T77" fmla="*/ 1411948205 h 144"/>
              <a:gd name="T78" fmla="*/ 1192116803 w 142"/>
              <a:gd name="T79" fmla="*/ 1391336314 h 144"/>
              <a:gd name="T80" fmla="*/ 1223212842 w 142"/>
              <a:gd name="T81" fmla="*/ 1360416873 h 144"/>
              <a:gd name="T82" fmla="*/ 974425208 w 142"/>
              <a:gd name="T83" fmla="*/ 865718662 h 144"/>
              <a:gd name="T84" fmla="*/ 912226690 w 142"/>
              <a:gd name="T85" fmla="*/ 659596546 h 144"/>
              <a:gd name="T86" fmla="*/ 901862417 w 142"/>
              <a:gd name="T87" fmla="*/ 659596546 h 144"/>
              <a:gd name="T88" fmla="*/ 943325949 w 142"/>
              <a:gd name="T89" fmla="*/ 535921993 h 144"/>
              <a:gd name="T90" fmla="*/ 1347609879 w 142"/>
              <a:gd name="T91" fmla="*/ 453471222 h 144"/>
              <a:gd name="T92" fmla="*/ 1451271930 w 142"/>
              <a:gd name="T93" fmla="*/ 391635549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42" h="144">
                <a:moveTo>
                  <a:pt x="142" y="29"/>
                </a:moveTo>
                <a:cubicBezTo>
                  <a:pt x="139" y="22"/>
                  <a:pt x="139" y="22"/>
                  <a:pt x="139" y="22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06" y="6"/>
                  <a:pt x="106" y="6"/>
                  <a:pt x="106" y="6"/>
                </a:cubicBezTo>
                <a:cubicBezTo>
                  <a:pt x="102" y="2"/>
                  <a:pt x="102" y="2"/>
                  <a:pt x="102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94" y="4"/>
                  <a:pt x="94" y="4"/>
                  <a:pt x="94" y="4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4"/>
                  <a:pt x="72" y="44"/>
                  <a:pt x="72" y="44"/>
                </a:cubicBezTo>
                <a:cubicBezTo>
                  <a:pt x="68" y="46"/>
                  <a:pt x="65" y="49"/>
                  <a:pt x="62" y="52"/>
                </a:cubicBezTo>
                <a:cubicBezTo>
                  <a:pt x="58" y="59"/>
                  <a:pt x="58" y="59"/>
                  <a:pt x="58" y="59"/>
                </a:cubicBezTo>
                <a:cubicBezTo>
                  <a:pt x="57" y="61"/>
                  <a:pt x="54" y="63"/>
                  <a:pt x="48" y="66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37" y="82"/>
                  <a:pt x="37" y="82"/>
                  <a:pt x="37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0"/>
                  <a:pt x="0" y="90"/>
                  <a:pt x="0" y="90"/>
                </a:cubicBezTo>
                <a:cubicBezTo>
                  <a:pt x="3" y="104"/>
                  <a:pt x="3" y="104"/>
                  <a:pt x="3" y="104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9" y="121"/>
                  <a:pt x="21" y="124"/>
                  <a:pt x="21" y="126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9" y="121"/>
                  <a:pt x="41" y="120"/>
                  <a:pt x="44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90" y="113"/>
                  <a:pt x="90" y="113"/>
                  <a:pt x="90" y="113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132"/>
                  <a:pt x="118" y="132"/>
                  <a:pt x="118" y="132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94" y="84"/>
                  <a:pt x="94" y="84"/>
                  <a:pt x="94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2" y="73"/>
                  <a:pt x="92" y="73"/>
                  <a:pt x="92" y="73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8" y="63"/>
                  <a:pt x="88" y="63"/>
                  <a:pt x="88" y="63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6" y="42"/>
                  <a:pt x="139" y="40"/>
                  <a:pt x="140" y="38"/>
                </a:cubicBezTo>
                <a:cubicBezTo>
                  <a:pt x="141" y="36"/>
                  <a:pt x="142" y="33"/>
                  <a:pt x="142" y="29"/>
                </a:cubicBezTo>
                <a:close/>
              </a:path>
            </a:pathLst>
          </a:custGeom>
          <a:solidFill>
            <a:srgbClr val="594709"/>
          </a:solidFill>
          <a:ln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3435803" y="2950723"/>
            <a:ext cx="520700" cy="930275"/>
          </a:xfrm>
          <a:custGeom>
            <a:avLst/>
            <a:gdLst>
              <a:gd name="T0" fmla="*/ 496124246 w 162"/>
              <a:gd name="T1" fmla="*/ 931559359 h 289"/>
              <a:gd name="T2" fmla="*/ 630490559 w 162"/>
              <a:gd name="T3" fmla="*/ 1035064524 h 289"/>
              <a:gd name="T4" fmla="*/ 723515864 w 162"/>
              <a:gd name="T5" fmla="*/ 1117868656 h 289"/>
              <a:gd name="T6" fmla="*/ 909560046 w 162"/>
              <a:gd name="T7" fmla="*/ 1179974973 h 289"/>
              <a:gd name="T8" fmla="*/ 909560046 w 162"/>
              <a:gd name="T9" fmla="*/ 1190323880 h 289"/>
              <a:gd name="T10" fmla="*/ 961241128 w 162"/>
              <a:gd name="T11" fmla="*/ 1273128012 h 289"/>
              <a:gd name="T12" fmla="*/ 919896905 w 162"/>
              <a:gd name="T13" fmla="*/ 1407686336 h 289"/>
              <a:gd name="T14" fmla="*/ 909560046 w 162"/>
              <a:gd name="T15" fmla="*/ 1490493687 h 289"/>
              <a:gd name="T16" fmla="*/ 868219037 w 162"/>
              <a:gd name="T17" fmla="*/ 1635400917 h 289"/>
              <a:gd name="T18" fmla="*/ 723515864 w 162"/>
              <a:gd name="T19" fmla="*/ 1614699884 h 289"/>
              <a:gd name="T20" fmla="*/ 578812691 w 162"/>
              <a:gd name="T21" fmla="*/ 1718208268 h 289"/>
              <a:gd name="T22" fmla="*/ 599483196 w 162"/>
              <a:gd name="T23" fmla="*/ 1832065559 h 289"/>
              <a:gd name="T24" fmla="*/ 454780023 w 162"/>
              <a:gd name="T25" fmla="*/ 1801012400 h 289"/>
              <a:gd name="T26" fmla="*/ 330750569 w 162"/>
              <a:gd name="T27" fmla="*/ 1749258208 h 289"/>
              <a:gd name="T28" fmla="*/ 206717900 w 162"/>
              <a:gd name="T29" fmla="*/ 2028726981 h 289"/>
              <a:gd name="T30" fmla="*/ 248062123 w 162"/>
              <a:gd name="T31" fmla="*/ 2111531113 h 289"/>
              <a:gd name="T32" fmla="*/ 268732627 w 162"/>
              <a:gd name="T33" fmla="*/ 2147483646 h 289"/>
              <a:gd name="T34" fmla="*/ 279069486 w 162"/>
              <a:gd name="T35" fmla="*/ 2147483646 h 289"/>
              <a:gd name="T36" fmla="*/ 31007364 w 162"/>
              <a:gd name="T37" fmla="*/ 2147483646 h 289"/>
              <a:gd name="T38" fmla="*/ 31007364 w 162"/>
              <a:gd name="T39" fmla="*/ 2147483646 h 289"/>
              <a:gd name="T40" fmla="*/ 62014727 w 162"/>
              <a:gd name="T41" fmla="*/ 2147483646 h 289"/>
              <a:gd name="T42" fmla="*/ 341084214 w 162"/>
              <a:gd name="T43" fmla="*/ 2147483646 h 289"/>
              <a:gd name="T44" fmla="*/ 444446378 w 162"/>
              <a:gd name="T45" fmla="*/ 2147483646 h 289"/>
              <a:gd name="T46" fmla="*/ 527131609 w 162"/>
              <a:gd name="T47" fmla="*/ 2147483646 h 289"/>
              <a:gd name="T48" fmla="*/ 599483196 w 162"/>
              <a:gd name="T49" fmla="*/ 2147483646 h 289"/>
              <a:gd name="T50" fmla="*/ 785530591 w 162"/>
              <a:gd name="T51" fmla="*/ 2147483646 h 289"/>
              <a:gd name="T52" fmla="*/ 1012922210 w 162"/>
              <a:gd name="T53" fmla="*/ 2147483646 h 289"/>
              <a:gd name="T54" fmla="*/ 1074936937 w 162"/>
              <a:gd name="T55" fmla="*/ 2147483646 h 289"/>
              <a:gd name="T56" fmla="*/ 1074936937 w 162"/>
              <a:gd name="T57" fmla="*/ 2147483646 h 289"/>
              <a:gd name="T58" fmla="*/ 1167959028 w 162"/>
              <a:gd name="T59" fmla="*/ 2147483646 h 289"/>
              <a:gd name="T60" fmla="*/ 1281654837 w 162"/>
              <a:gd name="T61" fmla="*/ 2147483646 h 289"/>
              <a:gd name="T62" fmla="*/ 1240310614 w 162"/>
              <a:gd name="T63" fmla="*/ 2147483646 h 289"/>
              <a:gd name="T64" fmla="*/ 1281654837 w 162"/>
              <a:gd name="T65" fmla="*/ 2147483646 h 289"/>
              <a:gd name="T66" fmla="*/ 1385013787 w 162"/>
              <a:gd name="T67" fmla="*/ 2147483646 h 289"/>
              <a:gd name="T68" fmla="*/ 1250647473 w 162"/>
              <a:gd name="T69" fmla="*/ 2147483646 h 289"/>
              <a:gd name="T70" fmla="*/ 1209303251 w 162"/>
              <a:gd name="T71" fmla="*/ 2147483646 h 289"/>
              <a:gd name="T72" fmla="*/ 1260984333 w 162"/>
              <a:gd name="T73" fmla="*/ 2147483646 h 289"/>
              <a:gd name="T74" fmla="*/ 1560724323 w 162"/>
              <a:gd name="T75" fmla="*/ 2147483646 h 289"/>
              <a:gd name="T76" fmla="*/ 1674420133 w 162"/>
              <a:gd name="T77" fmla="*/ 2147483646 h 289"/>
              <a:gd name="T78" fmla="*/ 1498709596 w 162"/>
              <a:gd name="T79" fmla="*/ 1935570724 h 289"/>
              <a:gd name="T80" fmla="*/ 1416021151 w 162"/>
              <a:gd name="T81" fmla="*/ 1904517565 h 289"/>
              <a:gd name="T82" fmla="*/ 1405687506 w 162"/>
              <a:gd name="T83" fmla="*/ 1780311367 h 289"/>
              <a:gd name="T84" fmla="*/ 1426358010 w 162"/>
              <a:gd name="T85" fmla="*/ 983310332 h 289"/>
              <a:gd name="T86" fmla="*/ 1447028514 w 162"/>
              <a:gd name="T87" fmla="*/ 828050975 h 289"/>
              <a:gd name="T88" fmla="*/ 1529716960 w 162"/>
              <a:gd name="T89" fmla="*/ 703844777 h 289"/>
              <a:gd name="T90" fmla="*/ 1436694869 w 162"/>
              <a:gd name="T91" fmla="*/ 569286454 h 289"/>
              <a:gd name="T92" fmla="*/ 1426358010 w 162"/>
              <a:gd name="T93" fmla="*/ 455429163 h 289"/>
              <a:gd name="T94" fmla="*/ 1426358010 w 162"/>
              <a:gd name="T95" fmla="*/ 445077037 h 289"/>
              <a:gd name="T96" fmla="*/ 1509046456 w 162"/>
              <a:gd name="T97" fmla="*/ 186312516 h 289"/>
              <a:gd name="T98" fmla="*/ 1550387464 w 162"/>
              <a:gd name="T99" fmla="*/ 103505165 h 289"/>
              <a:gd name="T100" fmla="*/ 1612405406 w 162"/>
              <a:gd name="T101" fmla="*/ 62103099 h 289"/>
              <a:gd name="T102" fmla="*/ 1529716960 w 162"/>
              <a:gd name="T103" fmla="*/ 0 h 289"/>
              <a:gd name="T104" fmla="*/ 1385013787 w 162"/>
              <a:gd name="T105" fmla="*/ 51754192 h 289"/>
              <a:gd name="T106" fmla="*/ 1260984333 w 162"/>
              <a:gd name="T107" fmla="*/ 165611483 h 289"/>
              <a:gd name="T108" fmla="*/ 1085273796 w 162"/>
              <a:gd name="T109" fmla="*/ 289817680 h 289"/>
              <a:gd name="T110" fmla="*/ 1012922210 w 162"/>
              <a:gd name="T111" fmla="*/ 362272905 h 289"/>
              <a:gd name="T112" fmla="*/ 961241128 w 162"/>
              <a:gd name="T113" fmla="*/ 610688520 h 289"/>
              <a:gd name="T114" fmla="*/ 950904269 w 162"/>
              <a:gd name="T115" fmla="*/ 683143744 h 289"/>
              <a:gd name="T116" fmla="*/ 899226401 w 162"/>
              <a:gd name="T117" fmla="*/ 745246843 h 289"/>
              <a:gd name="T118" fmla="*/ 888889541 w 162"/>
              <a:gd name="T119" fmla="*/ 755595750 h 289"/>
              <a:gd name="T120" fmla="*/ 785530591 w 162"/>
              <a:gd name="T121" fmla="*/ 765947876 h 289"/>
              <a:gd name="T122" fmla="*/ 785530591 w 162"/>
              <a:gd name="T123" fmla="*/ 765947876 h 289"/>
              <a:gd name="T124" fmla="*/ 558138973 w 162"/>
              <a:gd name="T125" fmla="*/ 683143744 h 2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2" h="289">
                <a:moveTo>
                  <a:pt x="54" y="66"/>
                </a:moveTo>
                <a:cubicBezTo>
                  <a:pt x="52" y="65"/>
                  <a:pt x="52" y="65"/>
                  <a:pt x="52" y="65"/>
                </a:cubicBezTo>
                <a:cubicBezTo>
                  <a:pt x="48" y="90"/>
                  <a:pt x="48" y="90"/>
                  <a:pt x="48" y="90"/>
                </a:cubicBezTo>
                <a:cubicBezTo>
                  <a:pt x="54" y="98"/>
                  <a:pt x="54" y="98"/>
                  <a:pt x="54" y="98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93" y="122"/>
                  <a:pt x="93" y="122"/>
                  <a:pt x="93" y="122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3" y="123"/>
                  <a:pt x="93" y="123"/>
                  <a:pt x="93" y="123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8" y="130"/>
                  <a:pt x="88" y="132"/>
                  <a:pt x="88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64" y="158"/>
                  <a:pt x="64" y="158"/>
                  <a:pt x="64" y="15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65" y="170"/>
                  <a:pt x="65" y="170"/>
                  <a:pt x="65" y="170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4" y="174"/>
                  <a:pt x="62" y="176"/>
                  <a:pt x="58" y="177"/>
                </a:cubicBezTo>
                <a:cubicBezTo>
                  <a:pt x="53" y="177"/>
                  <a:pt x="53" y="177"/>
                  <a:pt x="53" y="177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2" y="169"/>
                  <a:pt x="32" y="169"/>
                  <a:pt x="32" y="169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0" y="188"/>
                  <a:pt x="20" y="188"/>
                  <a:pt x="20" y="188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24" y="203"/>
                  <a:pt x="24" y="203"/>
                  <a:pt x="24" y="203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6" y="210"/>
                  <a:pt x="26" y="210"/>
                  <a:pt x="26" y="210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21"/>
                  <a:pt x="26" y="221"/>
                  <a:pt x="26" y="221"/>
                </a:cubicBezTo>
                <a:cubicBezTo>
                  <a:pt x="27" y="222"/>
                  <a:pt x="27" y="222"/>
                  <a:pt x="27" y="222"/>
                </a:cubicBezTo>
                <a:cubicBezTo>
                  <a:pt x="20" y="223"/>
                  <a:pt x="20" y="223"/>
                  <a:pt x="20" y="223"/>
                </a:cubicBezTo>
                <a:cubicBezTo>
                  <a:pt x="8" y="223"/>
                  <a:pt x="8" y="223"/>
                  <a:pt x="8" y="223"/>
                </a:cubicBezTo>
                <a:cubicBezTo>
                  <a:pt x="3" y="227"/>
                  <a:pt x="3" y="227"/>
                  <a:pt x="3" y="227"/>
                </a:cubicBezTo>
                <a:cubicBezTo>
                  <a:pt x="0" y="231"/>
                  <a:pt x="0" y="231"/>
                  <a:pt x="0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3" y="243"/>
                  <a:pt x="3" y="243"/>
                  <a:pt x="3" y="243"/>
                </a:cubicBezTo>
                <a:cubicBezTo>
                  <a:pt x="4" y="243"/>
                  <a:pt x="4" y="243"/>
                  <a:pt x="4" y="243"/>
                </a:cubicBezTo>
                <a:cubicBezTo>
                  <a:pt x="4" y="248"/>
                  <a:pt x="4" y="248"/>
                  <a:pt x="4" y="248"/>
                </a:cubicBezTo>
                <a:cubicBezTo>
                  <a:pt x="6" y="254"/>
                  <a:pt x="6" y="254"/>
                  <a:pt x="6" y="254"/>
                </a:cubicBezTo>
                <a:cubicBezTo>
                  <a:pt x="15" y="259"/>
                  <a:pt x="15" y="259"/>
                  <a:pt x="15" y="259"/>
                </a:cubicBezTo>
                <a:cubicBezTo>
                  <a:pt x="27" y="256"/>
                  <a:pt x="27" y="256"/>
                  <a:pt x="27" y="256"/>
                </a:cubicBezTo>
                <a:cubicBezTo>
                  <a:pt x="33" y="252"/>
                  <a:pt x="33" y="252"/>
                  <a:pt x="33" y="252"/>
                </a:cubicBezTo>
                <a:cubicBezTo>
                  <a:pt x="34" y="252"/>
                  <a:pt x="34" y="252"/>
                  <a:pt x="34" y="252"/>
                </a:cubicBezTo>
                <a:cubicBezTo>
                  <a:pt x="40" y="252"/>
                  <a:pt x="40" y="252"/>
                  <a:pt x="40" y="252"/>
                </a:cubicBezTo>
                <a:cubicBezTo>
                  <a:pt x="43" y="260"/>
                  <a:pt x="43" y="260"/>
                  <a:pt x="43" y="260"/>
                </a:cubicBezTo>
                <a:cubicBezTo>
                  <a:pt x="45" y="262"/>
                  <a:pt x="46" y="264"/>
                  <a:pt x="47" y="266"/>
                </a:cubicBezTo>
                <a:cubicBezTo>
                  <a:pt x="50" y="266"/>
                  <a:pt x="50" y="266"/>
                  <a:pt x="50" y="266"/>
                </a:cubicBezTo>
                <a:cubicBezTo>
                  <a:pt x="51" y="266"/>
                  <a:pt x="51" y="266"/>
                  <a:pt x="51" y="266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58" y="260"/>
                  <a:pt x="58" y="260"/>
                  <a:pt x="58" y="260"/>
                </a:cubicBezTo>
                <a:cubicBezTo>
                  <a:pt x="63" y="270"/>
                  <a:pt x="63" y="270"/>
                  <a:pt x="63" y="270"/>
                </a:cubicBezTo>
                <a:cubicBezTo>
                  <a:pt x="68" y="273"/>
                  <a:pt x="68" y="273"/>
                  <a:pt x="68" y="273"/>
                </a:cubicBezTo>
                <a:cubicBezTo>
                  <a:pt x="76" y="273"/>
                  <a:pt x="76" y="273"/>
                  <a:pt x="76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9"/>
                  <a:pt x="104" y="279"/>
                  <a:pt x="104" y="279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3" y="287"/>
                  <a:pt x="113" y="287"/>
                  <a:pt x="113" y="287"/>
                </a:cubicBezTo>
                <a:cubicBezTo>
                  <a:pt x="117" y="289"/>
                  <a:pt x="117" y="289"/>
                  <a:pt x="117" y="289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24" y="280"/>
                  <a:pt x="124" y="280"/>
                  <a:pt x="124" y="280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18" y="263"/>
                  <a:pt x="118" y="263"/>
                  <a:pt x="118" y="263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9" y="256"/>
                  <a:pt x="129" y="256"/>
                  <a:pt x="129" y="256"/>
                </a:cubicBezTo>
                <a:cubicBezTo>
                  <a:pt x="134" y="256"/>
                  <a:pt x="134" y="256"/>
                  <a:pt x="134" y="256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21" y="242"/>
                  <a:pt x="121" y="242"/>
                  <a:pt x="121" y="242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7" y="237"/>
                  <a:pt x="117" y="237"/>
                  <a:pt x="117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21" y="230"/>
                  <a:pt x="121" y="230"/>
                  <a:pt x="121" y="230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51" y="232"/>
                  <a:pt x="151" y="232"/>
                  <a:pt x="151" y="232"/>
                </a:cubicBezTo>
                <a:cubicBezTo>
                  <a:pt x="151" y="233"/>
                  <a:pt x="151" y="233"/>
                  <a:pt x="151" y="233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62" y="231"/>
                  <a:pt x="162" y="231"/>
                  <a:pt x="162" y="231"/>
                </a:cubicBezTo>
                <a:cubicBezTo>
                  <a:pt x="160" y="219"/>
                  <a:pt x="160" y="219"/>
                  <a:pt x="160" y="219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46" y="210"/>
                  <a:pt x="144" y="202"/>
                  <a:pt x="145" y="187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7" y="184"/>
                  <a:pt x="137" y="184"/>
                  <a:pt x="137" y="184"/>
                </a:cubicBezTo>
                <a:cubicBezTo>
                  <a:pt x="137" y="183"/>
                  <a:pt x="137" y="183"/>
                  <a:pt x="137" y="183"/>
                </a:cubicBezTo>
                <a:cubicBezTo>
                  <a:pt x="137" y="182"/>
                  <a:pt x="137" y="182"/>
                  <a:pt x="137" y="182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41" y="119"/>
                  <a:pt x="139" y="111"/>
                  <a:pt x="139" y="107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1"/>
                  <a:pt x="139" y="81"/>
                  <a:pt x="139" y="81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66"/>
                  <a:pt x="147" y="64"/>
                  <a:pt x="145" y="61"/>
                </a:cubicBezTo>
                <a:cubicBezTo>
                  <a:pt x="140" y="55"/>
                  <a:pt x="140" y="55"/>
                  <a:pt x="140" y="55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6" y="9"/>
                  <a:pt x="146" y="9"/>
                  <a:pt x="146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34" y="5"/>
                  <a:pt x="134" y="5"/>
                  <a:pt x="134" y="5"/>
                </a:cubicBezTo>
                <a:cubicBezTo>
                  <a:pt x="128" y="4"/>
                  <a:pt x="128" y="4"/>
                  <a:pt x="128" y="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98" y="35"/>
                  <a:pt x="98" y="35"/>
                  <a:pt x="98" y="35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5"/>
                  <a:pt x="96" y="45"/>
                  <a:pt x="96" y="45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6"/>
                  <a:pt x="92" y="66"/>
                  <a:pt x="92" y="66"/>
                </a:cubicBezTo>
                <a:cubicBezTo>
                  <a:pt x="91" y="66"/>
                  <a:pt x="91" y="66"/>
                  <a:pt x="91" y="66"/>
                </a:cubicBezTo>
                <a:cubicBezTo>
                  <a:pt x="87" y="72"/>
                  <a:pt x="87" y="72"/>
                  <a:pt x="87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lnTo>
                  <a:pt x="54" y="66"/>
                </a:lnTo>
                <a:close/>
              </a:path>
            </a:pathLst>
          </a:custGeom>
          <a:solidFill>
            <a:srgbClr val="594709"/>
          </a:solidFill>
          <a:ln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3886653" y="2777685"/>
            <a:ext cx="347663" cy="762000"/>
          </a:xfrm>
          <a:custGeom>
            <a:avLst/>
            <a:gdLst>
              <a:gd name="T0" fmla="*/ 1035166824 w 108"/>
              <a:gd name="T1" fmla="*/ 41373063 h 237"/>
              <a:gd name="T2" fmla="*/ 973057652 w 108"/>
              <a:gd name="T3" fmla="*/ 62059595 h 237"/>
              <a:gd name="T4" fmla="*/ 910948479 w 108"/>
              <a:gd name="T5" fmla="*/ 124119190 h 237"/>
              <a:gd name="T6" fmla="*/ 900595877 w 108"/>
              <a:gd name="T7" fmla="*/ 124119190 h 237"/>
              <a:gd name="T8" fmla="*/ 703912539 w 108"/>
              <a:gd name="T9" fmla="*/ 144805722 h 237"/>
              <a:gd name="T10" fmla="*/ 631450765 w 108"/>
              <a:gd name="T11" fmla="*/ 206865316 h 237"/>
              <a:gd name="T12" fmla="*/ 579694194 w 108"/>
              <a:gd name="T13" fmla="*/ 248238380 h 237"/>
              <a:gd name="T14" fmla="*/ 476177834 w 108"/>
              <a:gd name="T15" fmla="*/ 248238380 h 237"/>
              <a:gd name="T16" fmla="*/ 434770646 w 108"/>
              <a:gd name="T17" fmla="*/ 393040886 h 237"/>
              <a:gd name="T18" fmla="*/ 424418044 w 108"/>
              <a:gd name="T19" fmla="*/ 393040886 h 237"/>
              <a:gd name="T20" fmla="*/ 341606887 w 108"/>
              <a:gd name="T21" fmla="*/ 475787013 h 237"/>
              <a:gd name="T22" fmla="*/ 217385323 w 108"/>
              <a:gd name="T23" fmla="*/ 620592734 h 237"/>
              <a:gd name="T24" fmla="*/ 144923549 w 108"/>
              <a:gd name="T25" fmla="*/ 703338861 h 237"/>
              <a:gd name="T26" fmla="*/ 134570947 w 108"/>
              <a:gd name="T27" fmla="*/ 796428253 h 237"/>
              <a:gd name="T28" fmla="*/ 134570947 w 108"/>
              <a:gd name="T29" fmla="*/ 879174380 h 237"/>
              <a:gd name="T30" fmla="*/ 82814376 w 108"/>
              <a:gd name="T31" fmla="*/ 951574025 h 237"/>
              <a:gd name="T32" fmla="*/ 82814376 w 108"/>
              <a:gd name="T33" fmla="*/ 1158439342 h 237"/>
              <a:gd name="T34" fmla="*/ 124221564 w 108"/>
              <a:gd name="T35" fmla="*/ 1261872000 h 237"/>
              <a:gd name="T36" fmla="*/ 113868962 w 108"/>
              <a:gd name="T37" fmla="*/ 1365304658 h 237"/>
              <a:gd name="T38" fmla="*/ 31054586 w 108"/>
              <a:gd name="T39" fmla="*/ 1675599418 h 237"/>
              <a:gd name="T40" fmla="*/ 93163759 w 108"/>
              <a:gd name="T41" fmla="*/ 1923837797 h 237"/>
              <a:gd name="T42" fmla="*/ 72461774 w 108"/>
              <a:gd name="T43" fmla="*/ 2147483646 h 237"/>
              <a:gd name="T44" fmla="*/ 175978135 w 108"/>
              <a:gd name="T45" fmla="*/ 2147483646 h 237"/>
              <a:gd name="T46" fmla="*/ 579694194 w 108"/>
              <a:gd name="T47" fmla="*/ 2147483646 h 237"/>
              <a:gd name="T48" fmla="*/ 776374313 w 108"/>
              <a:gd name="T49" fmla="*/ 2147483646 h 237"/>
              <a:gd name="T50" fmla="*/ 942003065 w 108"/>
              <a:gd name="T51" fmla="*/ 2027270456 h 237"/>
              <a:gd name="T52" fmla="*/ 983410253 w 108"/>
              <a:gd name="T53" fmla="*/ 1923837797 h 237"/>
              <a:gd name="T54" fmla="*/ 983410253 w 108"/>
              <a:gd name="T55" fmla="*/ 1903151266 h 237"/>
              <a:gd name="T56" fmla="*/ 1004112238 w 108"/>
              <a:gd name="T57" fmla="*/ 1758345544 h 237"/>
              <a:gd name="T58" fmla="*/ 1014464840 w 108"/>
              <a:gd name="T59" fmla="*/ 1675599418 h 237"/>
              <a:gd name="T60" fmla="*/ 983410253 w 108"/>
              <a:gd name="T61" fmla="*/ 1448050785 h 237"/>
              <a:gd name="T62" fmla="*/ 993759636 w 108"/>
              <a:gd name="T63" fmla="*/ 1385991190 h 237"/>
              <a:gd name="T64" fmla="*/ 1117981200 w 108"/>
              <a:gd name="T65" fmla="*/ 1117066278 h 237"/>
              <a:gd name="T66" fmla="*/ 942003065 w 108"/>
              <a:gd name="T67" fmla="*/ 951574025 h 237"/>
              <a:gd name="T68" fmla="*/ 910948479 w 108"/>
              <a:gd name="T69" fmla="*/ 879174380 h 237"/>
              <a:gd name="T70" fmla="*/ 931650464 w 108"/>
              <a:gd name="T71" fmla="*/ 755055190 h 237"/>
              <a:gd name="T72" fmla="*/ 952355667 w 108"/>
              <a:gd name="T73" fmla="*/ 672309063 h 237"/>
              <a:gd name="T74" fmla="*/ 1076574012 w 108"/>
              <a:gd name="T75" fmla="*/ 579219671 h 237"/>
              <a:gd name="T76" fmla="*/ 1107628598 w 108"/>
              <a:gd name="T77" fmla="*/ 341324557 h 237"/>
              <a:gd name="T78" fmla="*/ 1035166824 w 108"/>
              <a:gd name="T79" fmla="*/ 330981291 h 237"/>
              <a:gd name="T80" fmla="*/ 942003065 w 108"/>
              <a:gd name="T81" fmla="*/ 268924911 h 237"/>
              <a:gd name="T82" fmla="*/ 931650464 w 108"/>
              <a:gd name="T83" fmla="*/ 165492253 h 2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8" h="237">
                <a:moveTo>
                  <a:pt x="101" y="12"/>
                </a:moveTo>
                <a:cubicBezTo>
                  <a:pt x="102" y="10"/>
                  <a:pt x="102" y="10"/>
                  <a:pt x="102" y="10"/>
                </a:cubicBezTo>
                <a:cubicBezTo>
                  <a:pt x="100" y="4"/>
                  <a:pt x="100" y="4"/>
                  <a:pt x="100" y="4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5"/>
                  <a:pt x="77" y="15"/>
                  <a:pt x="77" y="15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5"/>
                  <a:pt x="62" y="15"/>
                  <a:pt x="62" y="15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4"/>
                  <a:pt x="56" y="24"/>
                  <a:pt x="56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25" y="48"/>
                  <a:pt x="25" y="48"/>
                  <a:pt x="25" y="48"/>
                </a:cubicBezTo>
                <a:cubicBezTo>
                  <a:pt x="20" y="53"/>
                  <a:pt x="20" y="53"/>
                  <a:pt x="20" y="53"/>
                </a:cubicBezTo>
                <a:cubicBezTo>
                  <a:pt x="21" y="60"/>
                  <a:pt x="21" y="60"/>
                  <a:pt x="21" y="60"/>
                </a:cubicBezTo>
                <a:cubicBezTo>
                  <a:pt x="21" y="62"/>
                  <a:pt x="21" y="62"/>
                  <a:pt x="2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14" y="68"/>
                  <a:pt x="14" y="68"/>
                  <a:pt x="14" y="68"/>
                </a:cubicBezTo>
                <a:cubicBezTo>
                  <a:pt x="10" y="72"/>
                  <a:pt x="10" y="72"/>
                  <a:pt x="10" y="72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6"/>
                  <a:pt x="13" y="86"/>
                  <a:pt x="13" y="86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7"/>
                  <a:pt x="3" y="107"/>
                  <a:pt x="3" y="107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11" y="116"/>
                  <a:pt x="12" y="120"/>
                  <a:pt x="12" y="122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3" y="138"/>
                  <a:pt x="3" y="138"/>
                  <a:pt x="3" y="138"/>
                </a:cubicBezTo>
                <a:cubicBezTo>
                  <a:pt x="2" y="150"/>
                  <a:pt x="2" y="150"/>
                  <a:pt x="2" y="150"/>
                </a:cubicBezTo>
                <a:cubicBezTo>
                  <a:pt x="3" y="162"/>
                  <a:pt x="3" y="162"/>
                  <a:pt x="3" y="162"/>
                </a:cubicBezTo>
                <a:cubicBezTo>
                  <a:pt x="3" y="166"/>
                  <a:pt x="5" y="173"/>
                  <a:pt x="9" y="184"/>
                </a:cubicBezTo>
                <a:cubicBezTo>
                  <a:pt x="9" y="185"/>
                  <a:pt x="9" y="185"/>
                  <a:pt x="9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0" y="226"/>
                  <a:pt x="0" y="226"/>
                  <a:pt x="0" y="226"/>
                </a:cubicBezTo>
                <a:cubicBezTo>
                  <a:pt x="1" y="234"/>
                  <a:pt x="1" y="234"/>
                  <a:pt x="1" y="234"/>
                </a:cubicBezTo>
                <a:cubicBezTo>
                  <a:pt x="7" y="237"/>
                  <a:pt x="7" y="237"/>
                  <a:pt x="7" y="237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7" y="228"/>
                  <a:pt x="17" y="228"/>
                  <a:pt x="17" y="228"/>
                </a:cubicBezTo>
                <a:cubicBezTo>
                  <a:pt x="48" y="216"/>
                  <a:pt x="48" y="216"/>
                  <a:pt x="48" y="21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8" y="208"/>
                  <a:pt x="58" y="208"/>
                  <a:pt x="58" y="208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8" y="210"/>
                  <a:pt x="83" y="208"/>
                  <a:pt x="90" y="204"/>
                </a:cubicBezTo>
                <a:cubicBezTo>
                  <a:pt x="90" y="196"/>
                  <a:pt x="90" y="196"/>
                  <a:pt x="90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6" y="191"/>
                  <a:pt x="96" y="191"/>
                  <a:pt x="96" y="191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5"/>
                  <a:pt x="95" y="185"/>
                  <a:pt x="95" y="185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7" y="182"/>
                  <a:pt x="97" y="181"/>
                  <a:pt x="96" y="180"/>
                </a:cubicBezTo>
                <a:cubicBezTo>
                  <a:pt x="94" y="177"/>
                  <a:pt x="95" y="174"/>
                  <a:pt x="97" y="170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0" y="153"/>
                  <a:pt x="89" y="150"/>
                  <a:pt x="91" y="147"/>
                </a:cubicBezTo>
                <a:cubicBezTo>
                  <a:pt x="92" y="145"/>
                  <a:pt x="93" y="142"/>
                  <a:pt x="95" y="140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2" y="120"/>
                  <a:pt x="102" y="120"/>
                  <a:pt x="102" y="120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92" y="92"/>
                  <a:pt x="92" y="92"/>
                  <a:pt x="92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4"/>
                  <a:pt x="88" y="84"/>
                  <a:pt x="88" y="84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2"/>
                  <a:pt x="92" y="60"/>
                  <a:pt x="94" y="58"/>
                </a:cubicBezTo>
                <a:cubicBezTo>
                  <a:pt x="94" y="58"/>
                  <a:pt x="96" y="57"/>
                  <a:pt x="97" y="5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2" y="28"/>
                  <a:pt x="92" y="28"/>
                  <a:pt x="92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4"/>
                  <a:pt x="90" y="14"/>
                  <a:pt x="90" y="14"/>
                </a:cubicBezTo>
                <a:lnTo>
                  <a:pt x="101" y="12"/>
                </a:lnTo>
                <a:close/>
              </a:path>
            </a:pathLst>
          </a:custGeom>
          <a:solidFill>
            <a:srgbClr val="594709"/>
          </a:solidFill>
          <a:ln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3797753" y="4076260"/>
            <a:ext cx="554038" cy="641350"/>
          </a:xfrm>
          <a:custGeom>
            <a:avLst/>
            <a:gdLst>
              <a:gd name="T0" fmla="*/ 1540712846 w 173"/>
              <a:gd name="T1" fmla="*/ 349814737 h 200"/>
              <a:gd name="T2" fmla="*/ 1499627640 w 173"/>
              <a:gd name="T3" fmla="*/ 267503878 h 200"/>
              <a:gd name="T4" fmla="*/ 1468812935 w 173"/>
              <a:gd name="T5" fmla="*/ 123463082 h 200"/>
              <a:gd name="T6" fmla="*/ 1396913024 w 173"/>
              <a:gd name="T7" fmla="*/ 174905765 h 200"/>
              <a:gd name="T8" fmla="*/ 1283927906 w 173"/>
              <a:gd name="T9" fmla="*/ 154328051 h 200"/>
              <a:gd name="T10" fmla="*/ 1283927906 w 173"/>
              <a:gd name="T11" fmla="*/ 72020398 h 200"/>
              <a:gd name="T12" fmla="*/ 1253113201 w 173"/>
              <a:gd name="T13" fmla="*/ 102885367 h 200"/>
              <a:gd name="T14" fmla="*/ 1119587081 w 173"/>
              <a:gd name="T15" fmla="*/ 226348449 h 200"/>
              <a:gd name="T16" fmla="*/ 1099042877 w 173"/>
              <a:gd name="T17" fmla="*/ 226348449 h 200"/>
              <a:gd name="T18" fmla="*/ 1016872464 w 173"/>
              <a:gd name="T19" fmla="*/ 164618511 h 200"/>
              <a:gd name="T20" fmla="*/ 944972553 w 173"/>
              <a:gd name="T21" fmla="*/ 133753543 h 200"/>
              <a:gd name="T22" fmla="*/ 770358025 w 173"/>
              <a:gd name="T23" fmla="*/ 82307652 h 200"/>
              <a:gd name="T24" fmla="*/ 677913909 w 173"/>
              <a:gd name="T25" fmla="*/ 41155430 h 200"/>
              <a:gd name="T26" fmla="*/ 482758379 w 173"/>
              <a:gd name="T27" fmla="*/ 0 h 200"/>
              <a:gd name="T28" fmla="*/ 410858467 w 173"/>
              <a:gd name="T29" fmla="*/ 164618511 h 200"/>
              <a:gd name="T30" fmla="*/ 349229057 w 173"/>
              <a:gd name="T31" fmla="*/ 164618511 h 200"/>
              <a:gd name="T32" fmla="*/ 143799823 w 173"/>
              <a:gd name="T33" fmla="*/ 267503878 h 200"/>
              <a:gd name="T34" fmla="*/ 133529322 w 173"/>
              <a:gd name="T35" fmla="*/ 740781697 h 200"/>
              <a:gd name="T36" fmla="*/ 92444116 w 173"/>
              <a:gd name="T37" fmla="*/ 853957525 h 200"/>
              <a:gd name="T38" fmla="*/ 10270501 w 173"/>
              <a:gd name="T39" fmla="*/ 1121461403 h 200"/>
              <a:gd name="T40" fmla="*/ 71899911 w 173"/>
              <a:gd name="T41" fmla="*/ 1142039118 h 200"/>
              <a:gd name="T42" fmla="*/ 174614528 w 173"/>
              <a:gd name="T43" fmla="*/ 1296367169 h 200"/>
              <a:gd name="T44" fmla="*/ 143799823 w 173"/>
              <a:gd name="T45" fmla="*/ 1358100313 h 200"/>
              <a:gd name="T46" fmla="*/ 246514440 w 173"/>
              <a:gd name="T47" fmla="*/ 1625604191 h 200"/>
              <a:gd name="T48" fmla="*/ 390314263 w 173"/>
              <a:gd name="T49" fmla="*/ 1553583793 h 200"/>
              <a:gd name="T50" fmla="*/ 472484675 w 173"/>
              <a:gd name="T51" fmla="*/ 1553583793 h 200"/>
              <a:gd name="T52" fmla="*/ 534114086 w 173"/>
              <a:gd name="T53" fmla="*/ 1440407965 h 200"/>
              <a:gd name="T54" fmla="*/ 698458113 w 173"/>
              <a:gd name="T55" fmla="*/ 1388965282 h 200"/>
              <a:gd name="T56" fmla="*/ 790899026 w 173"/>
              <a:gd name="T57" fmla="*/ 1553583793 h 200"/>
              <a:gd name="T58" fmla="*/ 831984233 w 173"/>
              <a:gd name="T59" fmla="*/ 1697624589 h 200"/>
              <a:gd name="T60" fmla="*/ 729272818 w 173"/>
              <a:gd name="T61" fmla="*/ 1903398530 h 200"/>
              <a:gd name="T62" fmla="*/ 862798938 w 173"/>
              <a:gd name="T63" fmla="*/ 1923973038 h 200"/>
              <a:gd name="T64" fmla="*/ 914157847 w 173"/>
              <a:gd name="T65" fmla="*/ 2047439327 h 200"/>
              <a:gd name="T66" fmla="*/ 1047683967 w 173"/>
              <a:gd name="T67" fmla="*/ 2016571151 h 200"/>
              <a:gd name="T68" fmla="*/ 1109313378 w 173"/>
              <a:gd name="T69" fmla="*/ 1831378132 h 200"/>
              <a:gd name="T70" fmla="*/ 1386642523 w 173"/>
              <a:gd name="T71" fmla="*/ 1944550753 h 200"/>
              <a:gd name="T72" fmla="*/ 1314742611 w 173"/>
              <a:gd name="T73" fmla="*/ 1769644988 h 200"/>
              <a:gd name="T74" fmla="*/ 1314742611 w 173"/>
              <a:gd name="T75" fmla="*/ 1749067273 h 200"/>
              <a:gd name="T76" fmla="*/ 1705056874 w 173"/>
              <a:gd name="T77" fmla="*/ 1707911843 h 200"/>
              <a:gd name="T78" fmla="*/ 1715327375 w 173"/>
              <a:gd name="T79" fmla="*/ 1697624589 h 200"/>
              <a:gd name="T80" fmla="*/ 1715327375 w 173"/>
              <a:gd name="T81" fmla="*/ 1677046875 h 200"/>
              <a:gd name="T82" fmla="*/ 1705056874 w 173"/>
              <a:gd name="T83" fmla="*/ 1460985680 h 200"/>
              <a:gd name="T84" fmla="*/ 1746142080 w 173"/>
              <a:gd name="T85" fmla="*/ 1378678028 h 200"/>
              <a:gd name="T86" fmla="*/ 1674242169 w 173"/>
              <a:gd name="T87" fmla="*/ 1296367169 h 200"/>
              <a:gd name="T88" fmla="*/ 1622886461 w 173"/>
              <a:gd name="T89" fmla="*/ 1008285576 h 200"/>
              <a:gd name="T90" fmla="*/ 1550986550 w 173"/>
              <a:gd name="T91" fmla="*/ 1049441005 h 200"/>
              <a:gd name="T92" fmla="*/ 1540712846 w 173"/>
              <a:gd name="T93" fmla="*/ 864244779 h 200"/>
              <a:gd name="T94" fmla="*/ 1674242169 w 173"/>
              <a:gd name="T95" fmla="*/ 514433249 h 200"/>
              <a:gd name="T96" fmla="*/ 1540712846 w 173"/>
              <a:gd name="T97" fmla="*/ 349814737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73" h="200">
                <a:moveTo>
                  <a:pt x="150" y="34"/>
                </a:moveTo>
                <a:cubicBezTo>
                  <a:pt x="150" y="34"/>
                  <a:pt x="150" y="34"/>
                  <a:pt x="150" y="34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50" y="33"/>
                  <a:pt x="150" y="33"/>
                  <a:pt x="150" y="33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15"/>
                  <a:pt x="146" y="14"/>
                  <a:pt x="143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5" y="7"/>
                  <a:pt x="125" y="7"/>
                  <a:pt x="125" y="7"/>
                </a:cubicBezTo>
                <a:cubicBezTo>
                  <a:pt x="124" y="6"/>
                  <a:pt x="124" y="6"/>
                  <a:pt x="124" y="6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9" y="16"/>
                  <a:pt x="99" y="16"/>
                  <a:pt x="99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3"/>
                  <a:pt x="92" y="13"/>
                  <a:pt x="92" y="13"/>
                </a:cubicBezTo>
                <a:cubicBezTo>
                  <a:pt x="88" y="10"/>
                  <a:pt x="88" y="10"/>
                  <a:pt x="88" y="10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4"/>
                  <a:pt x="66" y="4"/>
                  <a:pt x="66" y="4"/>
                </a:cubicBezTo>
                <a:cubicBezTo>
                  <a:pt x="59" y="0"/>
                  <a:pt x="59" y="0"/>
                  <a:pt x="59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15"/>
                  <a:pt x="50" y="15"/>
                  <a:pt x="50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0" y="12"/>
                  <a:pt x="30" y="12"/>
                  <a:pt x="30" y="12"/>
                </a:cubicBezTo>
                <a:cubicBezTo>
                  <a:pt x="22" y="16"/>
                  <a:pt x="22" y="16"/>
                  <a:pt x="22" y="16"/>
                </a:cubicBezTo>
                <a:cubicBezTo>
                  <a:pt x="14" y="26"/>
                  <a:pt x="14" y="26"/>
                  <a:pt x="14" y="26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62"/>
                  <a:pt x="10" y="62"/>
                  <a:pt x="10" y="6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4"/>
                  <a:pt x="13" y="74"/>
                  <a:pt x="13" y="74"/>
                </a:cubicBezTo>
                <a:cubicBezTo>
                  <a:pt x="12" y="75"/>
                  <a:pt x="12" y="75"/>
                  <a:pt x="12" y="75"/>
                </a:cubicBezTo>
                <a:cubicBezTo>
                  <a:pt x="10" y="76"/>
                  <a:pt x="9" y="79"/>
                  <a:pt x="9" y="83"/>
                </a:cubicBezTo>
                <a:cubicBezTo>
                  <a:pt x="13" y="99"/>
                  <a:pt x="13" y="99"/>
                  <a:pt x="13" y="99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5" y="104"/>
                  <a:pt x="1" y="107"/>
                  <a:pt x="1" y="109"/>
                </a:cubicBezTo>
                <a:cubicBezTo>
                  <a:pt x="0" y="114"/>
                  <a:pt x="0" y="114"/>
                  <a:pt x="0" y="114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1"/>
                  <a:pt x="7" y="111"/>
                  <a:pt x="7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12" y="111"/>
                  <a:pt x="15" y="113"/>
                  <a:pt x="16" y="117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4" y="129"/>
                  <a:pt x="14" y="130"/>
                  <a:pt x="14" y="13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3" y="144"/>
                  <a:pt x="14" y="146"/>
                  <a:pt x="16" y="14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4" y="153"/>
                  <a:pt x="45" y="152"/>
                  <a:pt x="46" y="151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50" y="142"/>
                  <a:pt x="51" y="141"/>
                  <a:pt x="52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4" y="141"/>
                  <a:pt x="65" y="140"/>
                  <a:pt x="65" y="140"/>
                </a:cubicBezTo>
                <a:cubicBezTo>
                  <a:pt x="66" y="137"/>
                  <a:pt x="67" y="136"/>
                  <a:pt x="68" y="135"/>
                </a:cubicBezTo>
                <a:cubicBezTo>
                  <a:pt x="70" y="135"/>
                  <a:pt x="72" y="135"/>
                  <a:pt x="73" y="136"/>
                </a:cubicBezTo>
                <a:cubicBezTo>
                  <a:pt x="76" y="139"/>
                  <a:pt x="78" y="141"/>
                  <a:pt x="78" y="144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1" y="154"/>
                  <a:pt x="82" y="156"/>
                  <a:pt x="82" y="15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0" y="169"/>
                  <a:pt x="78" y="172"/>
                  <a:pt x="77" y="172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1" y="185"/>
                  <a:pt x="71" y="185"/>
                  <a:pt x="71" y="185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82" y="186"/>
                  <a:pt x="82" y="186"/>
                  <a:pt x="82" y="186"/>
                </a:cubicBezTo>
                <a:cubicBezTo>
                  <a:pt x="84" y="187"/>
                  <a:pt x="84" y="187"/>
                  <a:pt x="84" y="187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2" y="192"/>
                  <a:pt x="82" y="195"/>
                  <a:pt x="82" y="197"/>
                </a:cubicBezTo>
                <a:cubicBezTo>
                  <a:pt x="86" y="199"/>
                  <a:pt x="88" y="200"/>
                  <a:pt x="89" y="199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07" y="181"/>
                  <a:pt x="108" y="179"/>
                  <a:pt x="108" y="178"/>
                </a:cubicBezTo>
                <a:cubicBezTo>
                  <a:pt x="110" y="177"/>
                  <a:pt x="113" y="177"/>
                  <a:pt x="118" y="180"/>
                </a:cubicBezTo>
                <a:cubicBezTo>
                  <a:pt x="128" y="186"/>
                  <a:pt x="128" y="186"/>
                  <a:pt x="128" y="186"/>
                </a:cubicBezTo>
                <a:cubicBezTo>
                  <a:pt x="131" y="188"/>
                  <a:pt x="133" y="189"/>
                  <a:pt x="135" y="18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6" y="187"/>
                  <a:pt x="135" y="184"/>
                  <a:pt x="133" y="18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0"/>
                  <a:pt x="128" y="170"/>
                  <a:pt x="128" y="170"/>
                </a:cubicBezTo>
                <a:cubicBezTo>
                  <a:pt x="134" y="163"/>
                  <a:pt x="139" y="160"/>
                  <a:pt x="146" y="163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7" y="166"/>
                  <a:pt x="167" y="166"/>
                  <a:pt x="167" y="166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72" y="155"/>
                  <a:pt x="173" y="149"/>
                  <a:pt x="172" y="146"/>
                </a:cubicBezTo>
                <a:cubicBezTo>
                  <a:pt x="170" y="143"/>
                  <a:pt x="168" y="142"/>
                  <a:pt x="167" y="142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8" y="136"/>
                  <a:pt x="170" y="135"/>
                  <a:pt x="170" y="134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5"/>
                  <a:pt x="163" y="125"/>
                  <a:pt x="163" y="125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8" y="110"/>
                  <a:pt x="158" y="104"/>
                  <a:pt x="158" y="98"/>
                </a:cubicBezTo>
                <a:cubicBezTo>
                  <a:pt x="158" y="94"/>
                  <a:pt x="158" y="94"/>
                  <a:pt x="158" y="94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9" y="71"/>
                  <a:pt x="165" y="64"/>
                  <a:pt x="167" y="62"/>
                </a:cubicBezTo>
                <a:cubicBezTo>
                  <a:pt x="163" y="50"/>
                  <a:pt x="163" y="50"/>
                  <a:pt x="163" y="50"/>
                </a:cubicBezTo>
                <a:cubicBezTo>
                  <a:pt x="162" y="44"/>
                  <a:pt x="161" y="40"/>
                  <a:pt x="161" y="38"/>
                </a:cubicBezTo>
                <a:cubicBezTo>
                  <a:pt x="154" y="35"/>
                  <a:pt x="154" y="35"/>
                  <a:pt x="154" y="35"/>
                </a:cubicBezTo>
                <a:lnTo>
                  <a:pt x="150" y="34"/>
                </a:lnTo>
                <a:close/>
              </a:path>
            </a:pathLst>
          </a:custGeom>
          <a:solidFill>
            <a:srgbClr val="594709"/>
          </a:solidFill>
          <a:ln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3732666" y="3706373"/>
            <a:ext cx="784225" cy="492125"/>
          </a:xfrm>
          <a:custGeom>
            <a:avLst/>
            <a:gdLst>
              <a:gd name="T0" fmla="*/ 330521911 w 244"/>
              <a:gd name="T1" fmla="*/ 51621661 h 153"/>
              <a:gd name="T2" fmla="*/ 444138115 w 244"/>
              <a:gd name="T3" fmla="*/ 123893273 h 153"/>
              <a:gd name="T4" fmla="*/ 506111174 w 244"/>
              <a:gd name="T5" fmla="*/ 206486644 h 153"/>
              <a:gd name="T6" fmla="*/ 454468030 w 244"/>
              <a:gd name="T7" fmla="*/ 268433280 h 153"/>
              <a:gd name="T8" fmla="*/ 309865296 w 244"/>
              <a:gd name="T9" fmla="*/ 299404990 h 153"/>
              <a:gd name="T10" fmla="*/ 330521911 w 244"/>
              <a:gd name="T11" fmla="*/ 382001578 h 153"/>
              <a:gd name="T12" fmla="*/ 371835141 w 244"/>
              <a:gd name="T13" fmla="*/ 557513295 h 153"/>
              <a:gd name="T14" fmla="*/ 464794730 w 244"/>
              <a:gd name="T15" fmla="*/ 588485005 h 153"/>
              <a:gd name="T16" fmla="*/ 475124645 w 244"/>
              <a:gd name="T17" fmla="*/ 598809980 h 153"/>
              <a:gd name="T18" fmla="*/ 526767789 w 244"/>
              <a:gd name="T19" fmla="*/ 671081592 h 153"/>
              <a:gd name="T20" fmla="*/ 557754319 w 244"/>
              <a:gd name="T21" fmla="*/ 753674963 h 153"/>
              <a:gd name="T22" fmla="*/ 413151585 w 244"/>
              <a:gd name="T23" fmla="*/ 949836632 h 153"/>
              <a:gd name="T24" fmla="*/ 20656615 w 244"/>
              <a:gd name="T25" fmla="*/ 1053079953 h 153"/>
              <a:gd name="T26" fmla="*/ 41316444 w 244"/>
              <a:gd name="T27" fmla="*/ 1197619961 h 153"/>
              <a:gd name="T28" fmla="*/ 196245878 w 244"/>
              <a:gd name="T29" fmla="*/ 1476378217 h 153"/>
              <a:gd name="T30" fmla="*/ 206575793 w 244"/>
              <a:gd name="T31" fmla="*/ 1476378217 h 153"/>
              <a:gd name="T32" fmla="*/ 268548852 w 244"/>
              <a:gd name="T33" fmla="*/ 1558971587 h 153"/>
              <a:gd name="T34" fmla="*/ 309865296 w 244"/>
              <a:gd name="T35" fmla="*/ 1424756556 h 153"/>
              <a:gd name="T36" fmla="*/ 402821671 w 244"/>
              <a:gd name="T37" fmla="*/ 1311188258 h 153"/>
              <a:gd name="T38" fmla="*/ 578410934 w 244"/>
              <a:gd name="T39" fmla="*/ 1311188258 h 153"/>
              <a:gd name="T40" fmla="*/ 650713908 w 244"/>
              <a:gd name="T41" fmla="*/ 1146001516 h 153"/>
              <a:gd name="T42" fmla="*/ 826303171 w 244"/>
              <a:gd name="T43" fmla="*/ 1146001516 h 153"/>
              <a:gd name="T44" fmla="*/ 1125838552 w 244"/>
              <a:gd name="T45" fmla="*/ 1249241622 h 153"/>
              <a:gd name="T46" fmla="*/ 1136168467 w 244"/>
              <a:gd name="T47" fmla="*/ 1249241622 h 153"/>
              <a:gd name="T48" fmla="*/ 1249784671 w 244"/>
              <a:gd name="T49" fmla="*/ 1311188258 h 153"/>
              <a:gd name="T50" fmla="*/ 1249784671 w 244"/>
              <a:gd name="T51" fmla="*/ 1311188258 h 153"/>
              <a:gd name="T52" fmla="*/ 1363400875 w 244"/>
              <a:gd name="T53" fmla="*/ 1321513234 h 153"/>
              <a:gd name="T54" fmla="*/ 1466690378 w 244"/>
              <a:gd name="T55" fmla="*/ 1187298202 h 153"/>
              <a:gd name="T56" fmla="*/ 1528660223 w 244"/>
              <a:gd name="T57" fmla="*/ 1238919863 h 153"/>
              <a:gd name="T58" fmla="*/ 1538990138 w 244"/>
              <a:gd name="T59" fmla="*/ 1331838209 h 153"/>
              <a:gd name="T60" fmla="*/ 1642279641 w 244"/>
              <a:gd name="T61" fmla="*/ 1269891573 h 153"/>
              <a:gd name="T62" fmla="*/ 1704252701 w 244"/>
              <a:gd name="T63" fmla="*/ 1269891573 h 153"/>
              <a:gd name="T64" fmla="*/ 1755895845 w 244"/>
              <a:gd name="T65" fmla="*/ 1455728266 h 153"/>
              <a:gd name="T66" fmla="*/ 2003784868 w 244"/>
              <a:gd name="T67" fmla="*/ 1342163185 h 153"/>
              <a:gd name="T68" fmla="*/ 2147483646 w 244"/>
              <a:gd name="T69" fmla="*/ 1249241622 h 153"/>
              <a:gd name="T70" fmla="*/ 2147483646 w 244"/>
              <a:gd name="T71" fmla="*/ 1176973226 h 153"/>
              <a:gd name="T72" fmla="*/ 2147483646 w 244"/>
              <a:gd name="T73" fmla="*/ 1146001516 h 153"/>
              <a:gd name="T74" fmla="*/ 2147483646 w 244"/>
              <a:gd name="T75" fmla="*/ 794971649 h 153"/>
              <a:gd name="T76" fmla="*/ 2147483646 w 244"/>
              <a:gd name="T77" fmla="*/ 691728327 h 153"/>
              <a:gd name="T78" fmla="*/ 2147483646 w 244"/>
              <a:gd name="T79" fmla="*/ 650431641 h 153"/>
              <a:gd name="T80" fmla="*/ 2147483646 w 244"/>
              <a:gd name="T81" fmla="*/ 567838270 h 153"/>
              <a:gd name="T82" fmla="*/ 2147483646 w 244"/>
              <a:gd name="T83" fmla="*/ 557513295 h 153"/>
              <a:gd name="T84" fmla="*/ 1921155194 w 244"/>
              <a:gd name="T85" fmla="*/ 485241683 h 153"/>
              <a:gd name="T86" fmla="*/ 1673266171 w 244"/>
              <a:gd name="T87" fmla="*/ 485241683 h 153"/>
              <a:gd name="T88" fmla="*/ 1115508638 w 244"/>
              <a:gd name="T89" fmla="*/ 258108305 h 153"/>
              <a:gd name="T90" fmla="*/ 743673497 w 244"/>
              <a:gd name="T91" fmla="*/ 0 h 153"/>
              <a:gd name="T92" fmla="*/ 382165056 w 244"/>
              <a:gd name="T93" fmla="*/ 30971710 h 153"/>
              <a:gd name="T94" fmla="*/ 320191997 w 244"/>
              <a:gd name="T95" fmla="*/ 10324975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rgbClr val="594709"/>
          </a:solidFill>
          <a:ln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3905703" y="4609660"/>
            <a:ext cx="815975" cy="644525"/>
          </a:xfrm>
          <a:custGeom>
            <a:avLst/>
            <a:gdLst>
              <a:gd name="T0" fmla="*/ 2147483646 w 254"/>
              <a:gd name="T1" fmla="*/ 659320216 h 201"/>
              <a:gd name="T2" fmla="*/ 2147483646 w 254"/>
              <a:gd name="T3" fmla="*/ 649017435 h 201"/>
              <a:gd name="T4" fmla="*/ 2147483646 w 254"/>
              <a:gd name="T5" fmla="*/ 453280644 h 201"/>
              <a:gd name="T6" fmla="*/ 2147483646 w 254"/>
              <a:gd name="T7" fmla="*/ 226641925 h 201"/>
              <a:gd name="T8" fmla="*/ 2083033188 w 254"/>
              <a:gd name="T9" fmla="*/ 278149413 h 201"/>
              <a:gd name="T10" fmla="*/ 2062408938 w 254"/>
              <a:gd name="T11" fmla="*/ 298754974 h 201"/>
              <a:gd name="T12" fmla="*/ 1876793900 w 254"/>
              <a:gd name="T13" fmla="*/ 257547059 h 201"/>
              <a:gd name="T14" fmla="*/ 1546805900 w 254"/>
              <a:gd name="T15" fmla="*/ 412072730 h 201"/>
              <a:gd name="T16" fmla="*/ 1546805900 w 254"/>
              <a:gd name="T17" fmla="*/ 195736791 h 201"/>
              <a:gd name="T18" fmla="*/ 1536493775 w 254"/>
              <a:gd name="T19" fmla="*/ 103018182 h 201"/>
              <a:gd name="T20" fmla="*/ 1423063613 w 254"/>
              <a:gd name="T21" fmla="*/ 103018182 h 201"/>
              <a:gd name="T22" fmla="*/ 1299318113 w 254"/>
              <a:gd name="T23" fmla="*/ 92715402 h 201"/>
              <a:gd name="T24" fmla="*/ 1134324113 w 254"/>
              <a:gd name="T25" fmla="*/ 10302780 h 201"/>
              <a:gd name="T26" fmla="*/ 1082766700 w 254"/>
              <a:gd name="T27" fmla="*/ 247244279 h 201"/>
              <a:gd name="T28" fmla="*/ 845587825 w 254"/>
              <a:gd name="T29" fmla="*/ 185434011 h 201"/>
              <a:gd name="T30" fmla="*/ 804339325 w 254"/>
              <a:gd name="T31" fmla="*/ 164828451 h 201"/>
              <a:gd name="T32" fmla="*/ 742466575 w 254"/>
              <a:gd name="T33" fmla="*/ 339959681 h 201"/>
              <a:gd name="T34" fmla="*/ 773402950 w 254"/>
              <a:gd name="T35" fmla="*/ 484185778 h 201"/>
              <a:gd name="T36" fmla="*/ 701218075 w 254"/>
              <a:gd name="T37" fmla="*/ 628411875 h 201"/>
              <a:gd name="T38" fmla="*/ 536227288 w 254"/>
              <a:gd name="T39" fmla="*/ 1050790592 h 201"/>
              <a:gd name="T40" fmla="*/ 299048413 w 254"/>
              <a:gd name="T41" fmla="*/ 1205316262 h 201"/>
              <a:gd name="T42" fmla="*/ 329984788 w 254"/>
              <a:gd name="T43" fmla="*/ 1277429310 h 201"/>
              <a:gd name="T44" fmla="*/ 195930375 w 254"/>
              <a:gd name="T45" fmla="*/ 1462863322 h 201"/>
              <a:gd name="T46" fmla="*/ 51560625 w 254"/>
              <a:gd name="T47" fmla="*/ 1504071236 h 201"/>
              <a:gd name="T48" fmla="*/ 20624250 w 254"/>
              <a:gd name="T49" fmla="*/ 1895541612 h 201"/>
              <a:gd name="T50" fmla="*/ 82497000 w 254"/>
              <a:gd name="T51" fmla="*/ 2019162148 h 201"/>
              <a:gd name="T52" fmla="*/ 216554625 w 254"/>
              <a:gd name="T53" fmla="*/ 2060370062 h 201"/>
              <a:gd name="T54" fmla="*/ 226863538 w 254"/>
              <a:gd name="T55" fmla="*/ 2050070489 h 201"/>
              <a:gd name="T56" fmla="*/ 185618250 w 254"/>
              <a:gd name="T57" fmla="*/ 1916143966 h 201"/>
              <a:gd name="T58" fmla="*/ 123745500 w 254"/>
              <a:gd name="T59" fmla="*/ 1874936051 h 201"/>
              <a:gd name="T60" fmla="*/ 185618250 w 254"/>
              <a:gd name="T61" fmla="*/ 1782220649 h 201"/>
              <a:gd name="T62" fmla="*/ 329984788 w 254"/>
              <a:gd name="T63" fmla="*/ 1668899686 h 201"/>
              <a:gd name="T64" fmla="*/ 659969575 w 254"/>
              <a:gd name="T65" fmla="*/ 1452560541 h 201"/>
              <a:gd name="T66" fmla="*/ 721842325 w 254"/>
              <a:gd name="T67" fmla="*/ 1493768456 h 201"/>
              <a:gd name="T68" fmla="*/ 773402950 w 254"/>
              <a:gd name="T69" fmla="*/ 1452560541 h 201"/>
              <a:gd name="T70" fmla="*/ 989957575 w 254"/>
              <a:gd name="T71" fmla="*/ 1411352627 h 201"/>
              <a:gd name="T72" fmla="*/ 1010581825 w 254"/>
              <a:gd name="T73" fmla="*/ 1401053053 h 201"/>
              <a:gd name="T74" fmla="*/ 1227133238 w 254"/>
              <a:gd name="T75" fmla="*/ 1318637225 h 201"/>
              <a:gd name="T76" fmla="*/ 1278693863 w 254"/>
              <a:gd name="T77" fmla="*/ 988977117 h 201"/>
              <a:gd name="T78" fmla="*/ 1340566613 w 254"/>
              <a:gd name="T79" fmla="*/ 968374763 h 201"/>
              <a:gd name="T80" fmla="*/ 1361190863 w 254"/>
              <a:gd name="T81" fmla="*/ 978677543 h 201"/>
              <a:gd name="T82" fmla="*/ 1639615025 w 254"/>
              <a:gd name="T83" fmla="*/ 1153808774 h 201"/>
              <a:gd name="T84" fmla="*/ 1608678650 w 254"/>
              <a:gd name="T85" fmla="*/ 1061090165 h 201"/>
              <a:gd name="T86" fmla="*/ 1711799900 w 254"/>
              <a:gd name="T87" fmla="*/ 1019882251 h 201"/>
              <a:gd name="T88" fmla="*/ 1783984775 w 254"/>
              <a:gd name="T89" fmla="*/ 978677543 h 201"/>
              <a:gd name="T90" fmla="*/ 1990224063 w 254"/>
              <a:gd name="T91" fmla="*/ 1040487811 h 201"/>
              <a:gd name="T92" fmla="*/ 2124281688 w 254"/>
              <a:gd name="T93" fmla="*/ 947769203 h 201"/>
              <a:gd name="T94" fmla="*/ 2134593813 w 254"/>
              <a:gd name="T95" fmla="*/ 968374763 h 201"/>
              <a:gd name="T96" fmla="*/ 2147483646 w 254"/>
              <a:gd name="T97" fmla="*/ 710827704 h 2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54" h="201">
                <a:moveTo>
                  <a:pt x="238" y="69"/>
                </a:moveTo>
                <a:cubicBezTo>
                  <a:pt x="242" y="68"/>
                  <a:pt x="244" y="67"/>
                  <a:pt x="244" y="65"/>
                </a:cubicBezTo>
                <a:cubicBezTo>
                  <a:pt x="244" y="64"/>
                  <a:pt x="244" y="64"/>
                  <a:pt x="244" y="64"/>
                </a:cubicBezTo>
                <a:cubicBezTo>
                  <a:pt x="245" y="63"/>
                  <a:pt x="245" y="63"/>
                  <a:pt x="245" y="63"/>
                </a:cubicBezTo>
                <a:cubicBezTo>
                  <a:pt x="246" y="63"/>
                  <a:pt x="246" y="63"/>
                  <a:pt x="246" y="63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2" y="58"/>
                  <a:pt x="250" y="57"/>
                  <a:pt x="248" y="5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23" y="22"/>
                  <a:pt x="223" y="22"/>
                  <a:pt x="223" y="22"/>
                </a:cubicBezTo>
                <a:cubicBezTo>
                  <a:pt x="214" y="21"/>
                  <a:pt x="208" y="21"/>
                  <a:pt x="203" y="22"/>
                </a:cubicBezTo>
                <a:cubicBezTo>
                  <a:pt x="201" y="22"/>
                  <a:pt x="201" y="22"/>
                  <a:pt x="201" y="22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2" y="28"/>
                  <a:pt x="202" y="28"/>
                  <a:pt x="202" y="28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4" y="32"/>
                  <a:pt x="194" y="32"/>
                  <a:pt x="194" y="32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88" y="26"/>
                  <a:pt x="184" y="24"/>
                  <a:pt x="182" y="25"/>
                </a:cubicBezTo>
                <a:cubicBezTo>
                  <a:pt x="168" y="32"/>
                  <a:pt x="160" y="35"/>
                  <a:pt x="158" y="33"/>
                </a:cubicBezTo>
                <a:cubicBezTo>
                  <a:pt x="156" y="34"/>
                  <a:pt x="154" y="35"/>
                  <a:pt x="152" y="38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5" y="34"/>
                  <a:pt x="143" y="31"/>
                  <a:pt x="143" y="29"/>
                </a:cubicBezTo>
                <a:cubicBezTo>
                  <a:pt x="143" y="27"/>
                  <a:pt x="146" y="24"/>
                  <a:pt x="150" y="19"/>
                </a:cubicBezTo>
                <a:cubicBezTo>
                  <a:pt x="156" y="12"/>
                  <a:pt x="159" y="9"/>
                  <a:pt x="159" y="8"/>
                </a:cubicBezTo>
                <a:cubicBezTo>
                  <a:pt x="158" y="6"/>
                  <a:pt x="158" y="6"/>
                  <a:pt x="158" y="6"/>
                </a:cubicBezTo>
                <a:cubicBezTo>
                  <a:pt x="156" y="5"/>
                  <a:pt x="153" y="7"/>
                  <a:pt x="149" y="10"/>
                </a:cubicBezTo>
                <a:cubicBezTo>
                  <a:pt x="145" y="13"/>
                  <a:pt x="142" y="14"/>
                  <a:pt x="141" y="14"/>
                </a:cubicBezTo>
                <a:cubicBezTo>
                  <a:pt x="140" y="14"/>
                  <a:pt x="139" y="12"/>
                  <a:pt x="139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5" y="3"/>
                  <a:pt x="135" y="3"/>
                  <a:pt x="135" y="3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9"/>
                  <a:pt x="126" y="9"/>
                  <a:pt x="126" y="9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0" y="5"/>
                  <a:pt x="115" y="3"/>
                  <a:pt x="110" y="1"/>
                </a:cubicBezTo>
                <a:cubicBezTo>
                  <a:pt x="106" y="0"/>
                  <a:pt x="102" y="1"/>
                  <a:pt x="99" y="6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5" y="18"/>
                  <a:pt x="106" y="22"/>
                  <a:pt x="105" y="24"/>
                </a:cubicBezTo>
                <a:cubicBezTo>
                  <a:pt x="104" y="26"/>
                  <a:pt x="103" y="27"/>
                  <a:pt x="102" y="27"/>
                </a:cubicBezTo>
                <a:cubicBezTo>
                  <a:pt x="99" y="28"/>
                  <a:pt x="96" y="27"/>
                  <a:pt x="91" y="23"/>
                </a:cubicBezTo>
                <a:cubicBezTo>
                  <a:pt x="88" y="21"/>
                  <a:pt x="85" y="19"/>
                  <a:pt x="82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26"/>
                  <a:pt x="78" y="26"/>
                  <a:pt x="78" y="26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40"/>
                  <a:pt x="72" y="40"/>
                  <a:pt x="72" y="40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0" y="54"/>
                  <a:pt x="70" y="54"/>
                  <a:pt x="70" y="5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1"/>
                  <a:pt x="68" y="61"/>
                </a:cubicBezTo>
                <a:cubicBezTo>
                  <a:pt x="62" y="67"/>
                  <a:pt x="62" y="67"/>
                  <a:pt x="62" y="67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0" y="133"/>
                  <a:pt x="30" y="133"/>
                  <a:pt x="30" y="133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8" y="142"/>
                  <a:pt x="8" y="142"/>
                  <a:pt x="8" y="142"/>
                </a:cubicBezTo>
                <a:cubicBezTo>
                  <a:pt x="5" y="146"/>
                  <a:pt x="5" y="146"/>
                  <a:pt x="5" y="146"/>
                </a:cubicBezTo>
                <a:cubicBezTo>
                  <a:pt x="5" y="146"/>
                  <a:pt x="5" y="146"/>
                  <a:pt x="5" y="146"/>
                </a:cubicBezTo>
                <a:cubicBezTo>
                  <a:pt x="2" y="153"/>
                  <a:pt x="2" y="153"/>
                  <a:pt x="2" y="153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4"/>
                  <a:pt x="2" y="184"/>
                  <a:pt x="2" y="184"/>
                </a:cubicBezTo>
                <a:cubicBezTo>
                  <a:pt x="3" y="184"/>
                  <a:pt x="3" y="184"/>
                  <a:pt x="3" y="184"/>
                </a:cubicBezTo>
                <a:cubicBezTo>
                  <a:pt x="3" y="190"/>
                  <a:pt x="3" y="190"/>
                  <a:pt x="3" y="190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201"/>
                  <a:pt x="8" y="201"/>
                  <a:pt x="8" y="201"/>
                </a:cubicBezTo>
                <a:cubicBezTo>
                  <a:pt x="21" y="200"/>
                  <a:pt x="21" y="200"/>
                  <a:pt x="21" y="200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26" y="194"/>
                  <a:pt x="26" y="194"/>
                  <a:pt x="26" y="194"/>
                </a:cubicBezTo>
                <a:cubicBezTo>
                  <a:pt x="18" y="186"/>
                  <a:pt x="18" y="186"/>
                  <a:pt x="18" y="186"/>
                </a:cubicBezTo>
                <a:cubicBezTo>
                  <a:pt x="17" y="186"/>
                  <a:pt x="17" y="186"/>
                  <a:pt x="17" y="186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1"/>
                  <a:pt x="12" y="181"/>
                  <a:pt x="12" y="181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9" y="170"/>
                  <a:pt x="19" y="170"/>
                  <a:pt x="19" y="170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32" y="162"/>
                  <a:pt x="32" y="162"/>
                  <a:pt x="32" y="162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6" y="137"/>
                  <a:pt x="96" y="137"/>
                  <a:pt x="96" y="137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09" y="119"/>
                  <a:pt x="109" y="119"/>
                  <a:pt x="109" y="119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30" y="94"/>
                  <a:pt x="130" y="94"/>
                  <a:pt x="130" y="94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43" y="115"/>
                  <a:pt x="143" y="115"/>
                  <a:pt x="143" y="115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59" y="112"/>
                  <a:pt x="159" y="112"/>
                  <a:pt x="159" y="112"/>
                </a:cubicBezTo>
                <a:cubicBezTo>
                  <a:pt x="161" y="108"/>
                  <a:pt x="161" y="108"/>
                  <a:pt x="161" y="108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73" y="101"/>
                  <a:pt x="173" y="101"/>
                  <a:pt x="173" y="101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6" y="95"/>
                  <a:pt x="190" y="98"/>
                  <a:pt x="193" y="101"/>
                </a:cubicBezTo>
                <a:cubicBezTo>
                  <a:pt x="194" y="103"/>
                  <a:pt x="194" y="103"/>
                  <a:pt x="194" y="103"/>
                </a:cubicBezTo>
                <a:cubicBezTo>
                  <a:pt x="196" y="93"/>
                  <a:pt x="196" y="93"/>
                  <a:pt x="196" y="93"/>
                </a:cubicBezTo>
                <a:cubicBezTo>
                  <a:pt x="198" y="91"/>
                  <a:pt x="201" y="90"/>
                  <a:pt x="206" y="92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4"/>
                  <a:pt x="207" y="94"/>
                  <a:pt x="207" y="94"/>
                </a:cubicBezTo>
                <a:cubicBezTo>
                  <a:pt x="208" y="94"/>
                  <a:pt x="208" y="94"/>
                  <a:pt x="209" y="94"/>
                </a:cubicBezTo>
                <a:cubicBezTo>
                  <a:pt x="211" y="94"/>
                  <a:pt x="218" y="89"/>
                  <a:pt x="230" y="80"/>
                </a:cubicBezTo>
                <a:cubicBezTo>
                  <a:pt x="230" y="74"/>
                  <a:pt x="233" y="70"/>
                  <a:pt x="238" y="69"/>
                </a:cubicBezTo>
                <a:close/>
              </a:path>
            </a:pathLst>
          </a:custGeom>
          <a:solidFill>
            <a:srgbClr val="594709"/>
          </a:solidFill>
          <a:ln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4291466" y="4050860"/>
            <a:ext cx="487362" cy="663575"/>
          </a:xfrm>
          <a:custGeom>
            <a:avLst/>
            <a:gdLst>
              <a:gd name="T0" fmla="*/ 1225958420 w 152"/>
              <a:gd name="T1" fmla="*/ 82357031 h 207"/>
              <a:gd name="T2" fmla="*/ 1092029785 w 152"/>
              <a:gd name="T3" fmla="*/ 30883486 h 207"/>
              <a:gd name="T4" fmla="*/ 906591370 w 152"/>
              <a:gd name="T5" fmla="*/ 164710855 h 207"/>
              <a:gd name="T6" fmla="*/ 782964691 w 152"/>
              <a:gd name="T7" fmla="*/ 113240516 h 207"/>
              <a:gd name="T8" fmla="*/ 782964691 w 152"/>
              <a:gd name="T9" fmla="*/ 123533943 h 207"/>
              <a:gd name="T10" fmla="*/ 556318452 w 152"/>
              <a:gd name="T11" fmla="*/ 175007488 h 207"/>
              <a:gd name="T12" fmla="*/ 432691773 w 152"/>
              <a:gd name="T13" fmla="*/ 185300914 h 207"/>
              <a:gd name="T14" fmla="*/ 350272918 w 152"/>
              <a:gd name="T15" fmla="*/ 277951372 h 207"/>
              <a:gd name="T16" fmla="*/ 206042327 w 152"/>
              <a:gd name="T17" fmla="*/ 288248004 h 207"/>
              <a:gd name="T18" fmla="*/ 103022767 w 152"/>
              <a:gd name="T19" fmla="*/ 452958860 h 207"/>
              <a:gd name="T20" fmla="*/ 113324723 w 152"/>
              <a:gd name="T21" fmla="*/ 473548919 h 207"/>
              <a:gd name="T22" fmla="*/ 175136459 w 152"/>
              <a:gd name="T23" fmla="*/ 710323378 h 207"/>
              <a:gd name="T24" fmla="*/ 175136459 w 152"/>
              <a:gd name="T25" fmla="*/ 741206864 h 207"/>
              <a:gd name="T26" fmla="*/ 164834503 w 152"/>
              <a:gd name="T27" fmla="*/ 741206864 h 207"/>
              <a:gd name="T28" fmla="*/ 0 w 152"/>
              <a:gd name="T29" fmla="*/ 967684691 h 207"/>
              <a:gd name="T30" fmla="*/ 61811736 w 152"/>
              <a:gd name="T31" fmla="*/ 1008864809 h 207"/>
              <a:gd name="T32" fmla="*/ 123626679 w 152"/>
              <a:gd name="T33" fmla="*/ 1348583152 h 207"/>
              <a:gd name="T34" fmla="*/ 206042327 w 152"/>
              <a:gd name="T35" fmla="*/ 1472117095 h 207"/>
              <a:gd name="T36" fmla="*/ 216344283 w 152"/>
              <a:gd name="T37" fmla="*/ 1564767552 h 207"/>
              <a:gd name="T38" fmla="*/ 226646239 w 152"/>
              <a:gd name="T39" fmla="*/ 1863308983 h 207"/>
              <a:gd name="T40" fmla="*/ 267857270 w 152"/>
              <a:gd name="T41" fmla="*/ 1863308983 h 207"/>
              <a:gd name="T42" fmla="*/ 442993729 w 152"/>
              <a:gd name="T43" fmla="*/ 1863308983 h 207"/>
              <a:gd name="T44" fmla="*/ 288461182 w 152"/>
              <a:gd name="T45" fmla="*/ 2089790016 h 207"/>
              <a:gd name="T46" fmla="*/ 412087861 w 152"/>
              <a:gd name="T47" fmla="*/ 2089790016 h 207"/>
              <a:gd name="T48" fmla="*/ 772662735 w 152"/>
              <a:gd name="T49" fmla="*/ 2069199957 h 207"/>
              <a:gd name="T50" fmla="*/ 793266647 w 152"/>
              <a:gd name="T51" fmla="*/ 2007432985 h 207"/>
              <a:gd name="T52" fmla="*/ 793266647 w 152"/>
              <a:gd name="T53" fmla="*/ 1955959440 h 207"/>
              <a:gd name="T54" fmla="*/ 772662735 w 152"/>
              <a:gd name="T55" fmla="*/ 1842718924 h 207"/>
              <a:gd name="T56" fmla="*/ 855078384 w 152"/>
              <a:gd name="T57" fmla="*/ 1780951952 h 207"/>
              <a:gd name="T58" fmla="*/ 834474471 w 152"/>
              <a:gd name="T59" fmla="*/ 1729481613 h 207"/>
              <a:gd name="T60" fmla="*/ 834474471 w 152"/>
              <a:gd name="T61" fmla="*/ 1719184981 h 207"/>
              <a:gd name="T62" fmla="*/ 875685502 w 152"/>
              <a:gd name="T63" fmla="*/ 1585357611 h 207"/>
              <a:gd name="T64" fmla="*/ 916893326 w 152"/>
              <a:gd name="T65" fmla="*/ 1533884066 h 207"/>
              <a:gd name="T66" fmla="*/ 958101150 w 152"/>
              <a:gd name="T67" fmla="*/ 1503000581 h 207"/>
              <a:gd name="T68" fmla="*/ 1030218049 w 152"/>
              <a:gd name="T69" fmla="*/ 1338289725 h 207"/>
              <a:gd name="T70" fmla="*/ 1061123917 w 152"/>
              <a:gd name="T71" fmla="*/ 1317699666 h 207"/>
              <a:gd name="T72" fmla="*/ 1019916093 w 152"/>
              <a:gd name="T73" fmla="*/ 1142692178 h 207"/>
              <a:gd name="T74" fmla="*/ 1153841522 w 152"/>
              <a:gd name="T75" fmla="*/ 1029451662 h 207"/>
              <a:gd name="T76" fmla="*/ 1133237609 w 152"/>
              <a:gd name="T77" fmla="*/ 875034233 h 207"/>
              <a:gd name="T78" fmla="*/ 1287770156 w 152"/>
              <a:gd name="T79" fmla="*/ 700026746 h 207"/>
              <a:gd name="T80" fmla="*/ 1349585099 w 152"/>
              <a:gd name="T81" fmla="*/ 720616805 h 207"/>
              <a:gd name="T82" fmla="*/ 1462906616 w 152"/>
              <a:gd name="T83" fmla="*/ 658849833 h 207"/>
              <a:gd name="T84" fmla="*/ 1462906616 w 152"/>
              <a:gd name="T85" fmla="*/ 658849833 h 207"/>
              <a:gd name="T86" fmla="*/ 1524721558 w 152"/>
              <a:gd name="T87" fmla="*/ 617672921 h 207"/>
              <a:gd name="T88" fmla="*/ 1524721558 w 152"/>
              <a:gd name="T89" fmla="*/ 545609317 h 207"/>
              <a:gd name="T90" fmla="*/ 1545325470 w 152"/>
              <a:gd name="T91" fmla="*/ 525019258 h 207"/>
              <a:gd name="T92" fmla="*/ 1565929382 w 152"/>
              <a:gd name="T93" fmla="*/ 494135772 h 207"/>
              <a:gd name="T94" fmla="*/ 1421698791 w 152"/>
              <a:gd name="T95" fmla="*/ 267657945 h 207"/>
              <a:gd name="T96" fmla="*/ 1359887055 w 152"/>
              <a:gd name="T97" fmla="*/ 102943884 h 2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52" h="207">
                <a:moveTo>
                  <a:pt x="120" y="8"/>
                </a:moveTo>
                <a:cubicBezTo>
                  <a:pt x="119" y="8"/>
                  <a:pt x="119" y="8"/>
                  <a:pt x="119" y="8"/>
                </a:cubicBezTo>
                <a:cubicBezTo>
                  <a:pt x="110" y="0"/>
                  <a:pt x="110" y="0"/>
                  <a:pt x="110" y="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2" y="10"/>
                  <a:pt x="98" y="14"/>
                  <a:pt x="92" y="16"/>
                </a:cubicBezTo>
                <a:cubicBezTo>
                  <a:pt x="91" y="17"/>
                  <a:pt x="89" y="17"/>
                  <a:pt x="88" y="16"/>
                </a:cubicBezTo>
                <a:cubicBezTo>
                  <a:pt x="86" y="14"/>
                  <a:pt x="87" y="9"/>
                  <a:pt x="90" y="2"/>
                </a:cubicBezTo>
                <a:cubicBezTo>
                  <a:pt x="76" y="11"/>
                  <a:pt x="76" y="11"/>
                  <a:pt x="76" y="11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8"/>
                  <a:pt x="54" y="18"/>
                  <a:pt x="54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7"/>
                  <a:pt x="34" y="27"/>
                  <a:pt x="34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7" y="28"/>
                  <a:pt x="12" y="32"/>
                  <a:pt x="4" y="40"/>
                </a:cubicBezTo>
                <a:cubicBezTo>
                  <a:pt x="8" y="42"/>
                  <a:pt x="10" y="43"/>
                  <a:pt x="10" y="44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6"/>
                  <a:pt x="11" y="46"/>
                  <a:pt x="11" y="46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0"/>
                  <a:pt x="0" y="100"/>
                  <a:pt x="0" y="100"/>
                </a:cubicBezTo>
                <a:cubicBezTo>
                  <a:pt x="3" y="98"/>
                  <a:pt x="5" y="97"/>
                  <a:pt x="6" y="98"/>
                </a:cubicBezTo>
                <a:cubicBezTo>
                  <a:pt x="8" y="99"/>
                  <a:pt x="9" y="102"/>
                  <a:pt x="8" y="107"/>
                </a:cubicBezTo>
                <a:cubicBezTo>
                  <a:pt x="8" y="114"/>
                  <a:pt x="9" y="123"/>
                  <a:pt x="12" y="131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20" y="139"/>
                  <a:pt x="21" y="141"/>
                  <a:pt x="20" y="143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23" y="156"/>
                  <a:pt x="22" y="162"/>
                  <a:pt x="17" y="172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6" y="181"/>
                  <a:pt x="26" y="181"/>
                  <a:pt x="26" y="181"/>
                </a:cubicBezTo>
                <a:cubicBezTo>
                  <a:pt x="31" y="176"/>
                  <a:pt x="36" y="175"/>
                  <a:pt x="39" y="176"/>
                </a:cubicBezTo>
                <a:cubicBezTo>
                  <a:pt x="42" y="177"/>
                  <a:pt x="43" y="179"/>
                  <a:pt x="43" y="181"/>
                </a:cubicBezTo>
                <a:cubicBezTo>
                  <a:pt x="44" y="184"/>
                  <a:pt x="40" y="188"/>
                  <a:pt x="33" y="196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34" y="204"/>
                  <a:pt x="38" y="202"/>
                  <a:pt x="40" y="203"/>
                </a:cubicBezTo>
                <a:cubicBezTo>
                  <a:pt x="42" y="203"/>
                  <a:pt x="49" y="201"/>
                  <a:pt x="60" y="195"/>
                </a:cubicBezTo>
                <a:cubicBezTo>
                  <a:pt x="64" y="193"/>
                  <a:pt x="69" y="195"/>
                  <a:pt x="75" y="201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75" y="193"/>
                  <a:pt x="76" y="192"/>
                  <a:pt x="77" y="190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2"/>
                  <a:pt x="74" y="180"/>
                  <a:pt x="75" y="179"/>
                </a:cubicBezTo>
                <a:cubicBezTo>
                  <a:pt x="76" y="178"/>
                  <a:pt x="78" y="177"/>
                  <a:pt x="79" y="176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3" y="165"/>
                  <a:pt x="83" y="163"/>
                  <a:pt x="82" y="162"/>
                </a:cubicBezTo>
                <a:cubicBezTo>
                  <a:pt x="81" y="159"/>
                  <a:pt x="82" y="157"/>
                  <a:pt x="85" y="154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93" y="137"/>
                  <a:pt x="95" y="134"/>
                  <a:pt x="100" y="130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5" y="118"/>
                  <a:pt x="96" y="114"/>
                  <a:pt x="99" y="111"/>
                </a:cubicBezTo>
                <a:cubicBezTo>
                  <a:pt x="99" y="110"/>
                  <a:pt x="99" y="110"/>
                  <a:pt x="99" y="11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0" y="96"/>
                  <a:pt x="109" y="92"/>
                  <a:pt x="110" y="85"/>
                </a:cubicBezTo>
                <a:cubicBezTo>
                  <a:pt x="112" y="74"/>
                  <a:pt x="116" y="69"/>
                  <a:pt x="125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31" y="70"/>
                  <a:pt x="131" y="70"/>
                  <a:pt x="131" y="70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4" y="36"/>
                  <a:pt x="141" y="32"/>
                  <a:pt x="138" y="26"/>
                </a:cubicBezTo>
                <a:cubicBezTo>
                  <a:pt x="136" y="22"/>
                  <a:pt x="137" y="18"/>
                  <a:pt x="140" y="14"/>
                </a:cubicBezTo>
                <a:cubicBezTo>
                  <a:pt x="132" y="10"/>
                  <a:pt x="132" y="10"/>
                  <a:pt x="132" y="10"/>
                </a:cubicBezTo>
                <a:lnTo>
                  <a:pt x="120" y="8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4543878" y="4223898"/>
            <a:ext cx="454025" cy="554037"/>
          </a:xfrm>
          <a:custGeom>
            <a:avLst/>
            <a:gdLst>
              <a:gd name="T0" fmla="*/ 755391339 w 141"/>
              <a:gd name="T1" fmla="*/ 82170412 h 173"/>
              <a:gd name="T2" fmla="*/ 620867917 w 141"/>
              <a:gd name="T3" fmla="*/ 205429234 h 173"/>
              <a:gd name="T4" fmla="*/ 610521943 w 141"/>
              <a:gd name="T5" fmla="*/ 215699734 h 173"/>
              <a:gd name="T6" fmla="*/ 527738052 w 141"/>
              <a:gd name="T7" fmla="*/ 215699734 h 173"/>
              <a:gd name="T8" fmla="*/ 362173488 w 141"/>
              <a:gd name="T9" fmla="*/ 318414351 h 173"/>
              <a:gd name="T10" fmla="*/ 413913018 w 141"/>
              <a:gd name="T11" fmla="*/ 349229057 h 173"/>
              <a:gd name="T12" fmla="*/ 382868656 w 141"/>
              <a:gd name="T13" fmla="*/ 482758379 h 173"/>
              <a:gd name="T14" fmla="*/ 237999261 w 141"/>
              <a:gd name="T15" fmla="*/ 606013997 h 173"/>
              <a:gd name="T16" fmla="*/ 248348455 w 141"/>
              <a:gd name="T17" fmla="*/ 698458113 h 173"/>
              <a:gd name="T18" fmla="*/ 279392817 w 141"/>
              <a:gd name="T19" fmla="*/ 790899026 h 173"/>
              <a:gd name="T20" fmla="*/ 186259731 w 141"/>
              <a:gd name="T21" fmla="*/ 955243054 h 173"/>
              <a:gd name="T22" fmla="*/ 186259731 w 141"/>
              <a:gd name="T23" fmla="*/ 965513555 h 173"/>
              <a:gd name="T24" fmla="*/ 124174227 w 141"/>
              <a:gd name="T25" fmla="*/ 1037413466 h 173"/>
              <a:gd name="T26" fmla="*/ 72434698 w 141"/>
              <a:gd name="T27" fmla="*/ 1088772376 h 173"/>
              <a:gd name="T28" fmla="*/ 72434698 w 141"/>
              <a:gd name="T29" fmla="*/ 1253113201 h 173"/>
              <a:gd name="T30" fmla="*/ 20695168 w 141"/>
              <a:gd name="T31" fmla="*/ 1294198407 h 173"/>
              <a:gd name="T32" fmla="*/ 0 w 141"/>
              <a:gd name="T33" fmla="*/ 1314742611 h 173"/>
              <a:gd name="T34" fmla="*/ 31044362 w 141"/>
              <a:gd name="T35" fmla="*/ 1407186727 h 173"/>
              <a:gd name="T36" fmla="*/ 269043623 w 141"/>
              <a:gd name="T37" fmla="*/ 1407186727 h 173"/>
              <a:gd name="T38" fmla="*/ 362173488 w 141"/>
              <a:gd name="T39" fmla="*/ 1499627640 h 173"/>
              <a:gd name="T40" fmla="*/ 362173488 w 141"/>
              <a:gd name="T41" fmla="*/ 1509898141 h 173"/>
              <a:gd name="T42" fmla="*/ 527738052 w 141"/>
              <a:gd name="T43" fmla="*/ 1766686284 h 173"/>
              <a:gd name="T44" fmla="*/ 579477582 w 141"/>
              <a:gd name="T45" fmla="*/ 1653701167 h 173"/>
              <a:gd name="T46" fmla="*/ 703651809 w 141"/>
              <a:gd name="T47" fmla="*/ 1735871579 h 173"/>
              <a:gd name="T48" fmla="*/ 786435701 w 141"/>
              <a:gd name="T49" fmla="*/ 1499627640 h 173"/>
              <a:gd name="T50" fmla="*/ 807130869 w 141"/>
              <a:gd name="T51" fmla="*/ 1499627640 h 173"/>
              <a:gd name="T52" fmla="*/ 879565566 w 141"/>
              <a:gd name="T53" fmla="*/ 1448271933 h 173"/>
              <a:gd name="T54" fmla="*/ 879565566 w 141"/>
              <a:gd name="T55" fmla="*/ 1427727729 h 173"/>
              <a:gd name="T56" fmla="*/ 1003739794 w 141"/>
              <a:gd name="T57" fmla="*/ 1427727729 h 173"/>
              <a:gd name="T58" fmla="*/ 1065825298 w 141"/>
              <a:gd name="T59" fmla="*/ 1150398584 h 173"/>
              <a:gd name="T60" fmla="*/ 1179650331 w 141"/>
              <a:gd name="T61" fmla="*/ 1129857582 h 173"/>
              <a:gd name="T62" fmla="*/ 1127914021 w 141"/>
              <a:gd name="T63" fmla="*/ 1078498672 h 173"/>
              <a:gd name="T64" fmla="*/ 1210694693 w 141"/>
              <a:gd name="T65" fmla="*/ 1006598761 h 173"/>
              <a:gd name="T66" fmla="*/ 1272783417 w 141"/>
              <a:gd name="T67" fmla="*/ 1027142965 h 173"/>
              <a:gd name="T68" fmla="*/ 1231389861 w 141"/>
              <a:gd name="T69" fmla="*/ 944972553 h 173"/>
              <a:gd name="T70" fmla="*/ 1272783417 w 141"/>
              <a:gd name="T71" fmla="*/ 924428348 h 173"/>
              <a:gd name="T72" fmla="*/ 1221043887 w 141"/>
              <a:gd name="T73" fmla="*/ 811443231 h 173"/>
              <a:gd name="T74" fmla="*/ 1231389861 w 141"/>
              <a:gd name="T75" fmla="*/ 801172730 h 173"/>
              <a:gd name="T76" fmla="*/ 1355564088 w 141"/>
              <a:gd name="T77" fmla="*/ 698458113 h 173"/>
              <a:gd name="T78" fmla="*/ 1252088249 w 141"/>
              <a:gd name="T79" fmla="*/ 564928791 h 173"/>
              <a:gd name="T80" fmla="*/ 1376259256 w 141"/>
              <a:gd name="T81" fmla="*/ 513569881 h 173"/>
              <a:gd name="T82" fmla="*/ 1438347980 w 141"/>
              <a:gd name="T83" fmla="*/ 441669970 h 173"/>
              <a:gd name="T84" fmla="*/ 1396957644 w 141"/>
              <a:gd name="T85" fmla="*/ 349229057 h 173"/>
              <a:gd name="T86" fmla="*/ 1396957644 w 141"/>
              <a:gd name="T87" fmla="*/ 338958556 h 173"/>
              <a:gd name="T88" fmla="*/ 1396957644 w 141"/>
              <a:gd name="T89" fmla="*/ 308143850 h 173"/>
              <a:gd name="T90" fmla="*/ 1376259256 w 141"/>
              <a:gd name="T91" fmla="*/ 308143850 h 173"/>
              <a:gd name="T92" fmla="*/ 1210694693 w 141"/>
              <a:gd name="T93" fmla="*/ 287599646 h 173"/>
              <a:gd name="T94" fmla="*/ 1210694693 w 141"/>
              <a:gd name="T95" fmla="*/ 287599646 h 173"/>
              <a:gd name="T96" fmla="*/ 1169304357 w 141"/>
              <a:gd name="T97" fmla="*/ 236243939 h 173"/>
              <a:gd name="T98" fmla="*/ 962346238 w 141"/>
              <a:gd name="T99" fmla="*/ 318414351 h 173"/>
              <a:gd name="T100" fmla="*/ 879565566 w 141"/>
              <a:gd name="T101" fmla="*/ 164344027 h 173"/>
              <a:gd name="T102" fmla="*/ 755391339 w 141"/>
              <a:gd name="T103" fmla="*/ 10270501 h 173"/>
              <a:gd name="T104" fmla="*/ 755391339 w 141"/>
              <a:gd name="T105" fmla="*/ 82170412 h 1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41" h="173">
                <a:moveTo>
                  <a:pt x="73" y="8"/>
                </a:moveTo>
                <a:cubicBezTo>
                  <a:pt x="73" y="8"/>
                  <a:pt x="73" y="8"/>
                  <a:pt x="73" y="8"/>
                </a:cubicBezTo>
                <a:cubicBezTo>
                  <a:pt x="66" y="13"/>
                  <a:pt x="66" y="13"/>
                  <a:pt x="66" y="13"/>
                </a:cubicBezTo>
                <a:cubicBezTo>
                  <a:pt x="60" y="20"/>
                  <a:pt x="60" y="20"/>
                  <a:pt x="60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1"/>
                  <a:pt x="59" y="21"/>
                  <a:pt x="59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40" y="20"/>
                  <a:pt x="37" y="24"/>
                  <a:pt x="35" y="31"/>
                </a:cubicBezTo>
                <a:cubicBezTo>
                  <a:pt x="35" y="38"/>
                  <a:pt x="35" y="38"/>
                  <a:pt x="35" y="38"/>
                </a:cubicBezTo>
                <a:cubicBezTo>
                  <a:pt x="40" y="34"/>
                  <a:pt x="40" y="34"/>
                  <a:pt x="40" y="34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23" y="59"/>
                  <a:pt x="23" y="59"/>
                  <a:pt x="23" y="59"/>
                </a:cubicBezTo>
                <a:cubicBezTo>
                  <a:pt x="21" y="62"/>
                  <a:pt x="21" y="64"/>
                  <a:pt x="21" y="65"/>
                </a:cubicBezTo>
                <a:cubicBezTo>
                  <a:pt x="24" y="68"/>
                  <a:pt x="24" y="68"/>
                  <a:pt x="24" y="68"/>
                </a:cubicBezTo>
                <a:cubicBezTo>
                  <a:pt x="27" y="70"/>
                  <a:pt x="28" y="72"/>
                  <a:pt x="28" y="74"/>
                </a:cubicBezTo>
                <a:cubicBezTo>
                  <a:pt x="28" y="75"/>
                  <a:pt x="27" y="76"/>
                  <a:pt x="27" y="77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6"/>
                  <a:pt x="19" y="89"/>
                  <a:pt x="18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8"/>
                  <a:pt x="14" y="99"/>
                  <a:pt x="12" y="101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6"/>
                  <a:pt x="7" y="106"/>
                  <a:pt x="7" y="106"/>
                </a:cubicBezTo>
                <a:cubicBezTo>
                  <a:pt x="8" y="108"/>
                  <a:pt x="8" y="110"/>
                  <a:pt x="7" y="114"/>
                </a:cubicBezTo>
                <a:cubicBezTo>
                  <a:pt x="9" y="118"/>
                  <a:pt x="9" y="120"/>
                  <a:pt x="7" y="122"/>
                </a:cubicBezTo>
                <a:cubicBezTo>
                  <a:pt x="3" y="126"/>
                  <a:pt x="3" y="126"/>
                  <a:pt x="3" y="126"/>
                </a:cubicBezTo>
                <a:cubicBezTo>
                  <a:pt x="2" y="126"/>
                  <a:pt x="2" y="126"/>
                  <a:pt x="2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8"/>
                  <a:pt x="0" y="128"/>
                  <a:pt x="0" y="128"/>
                </a:cubicBezTo>
                <a:cubicBezTo>
                  <a:pt x="3" y="137"/>
                  <a:pt x="3" y="137"/>
                  <a:pt x="3" y="137"/>
                </a:cubicBezTo>
                <a:cubicBezTo>
                  <a:pt x="3" y="137"/>
                  <a:pt x="3" y="137"/>
                  <a:pt x="3" y="137"/>
                </a:cubicBezTo>
                <a:cubicBezTo>
                  <a:pt x="10" y="136"/>
                  <a:pt x="17" y="136"/>
                  <a:pt x="25" y="137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1" y="172"/>
                  <a:pt x="51" y="172"/>
                  <a:pt x="51" y="172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56" y="161"/>
                  <a:pt x="56" y="161"/>
                  <a:pt x="56" y="16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8" y="169"/>
                  <a:pt x="68" y="169"/>
                  <a:pt x="68" y="169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8" y="146"/>
                  <a:pt x="78" y="146"/>
                  <a:pt x="78" y="146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102" y="134"/>
                  <a:pt x="104" y="130"/>
                  <a:pt x="104" y="126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19" y="92"/>
                  <a:pt x="119" y="92"/>
                  <a:pt x="119" y="92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21" y="63"/>
                  <a:pt x="117" y="59"/>
                  <a:pt x="117" y="57"/>
                </a:cubicBezTo>
                <a:cubicBezTo>
                  <a:pt x="118" y="55"/>
                  <a:pt x="119" y="55"/>
                  <a:pt x="121" y="55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3" y="49"/>
                  <a:pt x="133" y="49"/>
                  <a:pt x="133" y="49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38" y="38"/>
                  <a:pt x="137" y="36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35" y="31"/>
                  <a:pt x="135" y="31"/>
                  <a:pt x="135" y="31"/>
                </a:cubicBezTo>
                <a:cubicBezTo>
                  <a:pt x="135" y="30"/>
                  <a:pt x="135" y="30"/>
                  <a:pt x="135" y="30"/>
                </a:cubicBezTo>
                <a:cubicBezTo>
                  <a:pt x="134" y="30"/>
                  <a:pt x="134" y="30"/>
                  <a:pt x="134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32"/>
                  <a:pt x="131" y="33"/>
                  <a:pt x="128" y="33"/>
                </a:cubicBezTo>
                <a:cubicBezTo>
                  <a:pt x="123" y="33"/>
                  <a:pt x="120" y="31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2" y="25"/>
                  <a:pt x="111" y="28"/>
                  <a:pt x="108" y="30"/>
                </a:cubicBezTo>
                <a:cubicBezTo>
                  <a:pt x="103" y="32"/>
                  <a:pt x="98" y="33"/>
                  <a:pt x="93" y="31"/>
                </a:cubicBezTo>
                <a:cubicBezTo>
                  <a:pt x="90" y="30"/>
                  <a:pt x="88" y="27"/>
                  <a:pt x="87" y="24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8"/>
                  <a:pt x="83" y="4"/>
                  <a:pt x="80" y="2"/>
                </a:cubicBezTo>
                <a:cubicBezTo>
                  <a:pt x="78" y="1"/>
                  <a:pt x="75" y="0"/>
                  <a:pt x="73" y="1"/>
                </a:cubicBezTo>
                <a:cubicBezTo>
                  <a:pt x="74" y="8"/>
                  <a:pt x="74" y="8"/>
                  <a:pt x="74" y="8"/>
                </a:cubicBezTo>
                <a:lnTo>
                  <a:pt x="73" y="8"/>
                </a:lnTo>
                <a:close/>
              </a:path>
            </a:pathLst>
          </a:custGeom>
          <a:solidFill>
            <a:srgbClr val="594709"/>
          </a:solidFill>
          <a:ln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4743903" y="3876235"/>
            <a:ext cx="392113" cy="450850"/>
          </a:xfrm>
          <a:custGeom>
            <a:avLst/>
            <a:gdLst>
              <a:gd name="T0" fmla="*/ 661042979 w 122"/>
              <a:gd name="T1" fmla="*/ 62162554 h 140"/>
              <a:gd name="T2" fmla="*/ 444137549 w 122"/>
              <a:gd name="T3" fmla="*/ 20719778 h 140"/>
              <a:gd name="T4" fmla="*/ 392494470 w 122"/>
              <a:gd name="T5" fmla="*/ 269369994 h 140"/>
              <a:gd name="T6" fmla="*/ 289205098 w 122"/>
              <a:gd name="T7" fmla="*/ 331532548 h 140"/>
              <a:gd name="T8" fmla="*/ 237562019 w 122"/>
              <a:gd name="T9" fmla="*/ 424774768 h 140"/>
              <a:gd name="T10" fmla="*/ 175589039 w 122"/>
              <a:gd name="T11" fmla="*/ 549099876 h 140"/>
              <a:gd name="T12" fmla="*/ 61972980 w 122"/>
              <a:gd name="T13" fmla="*/ 704504651 h 140"/>
              <a:gd name="T14" fmla="*/ 10329901 w 122"/>
              <a:gd name="T15" fmla="*/ 808109981 h 140"/>
              <a:gd name="T16" fmla="*/ 113616059 w 122"/>
              <a:gd name="T17" fmla="*/ 963514755 h 140"/>
              <a:gd name="T18" fmla="*/ 165259138 w 122"/>
              <a:gd name="T19" fmla="*/ 1046397087 h 140"/>
              <a:gd name="T20" fmla="*/ 165259138 w 122"/>
              <a:gd name="T21" fmla="*/ 1056756976 h 140"/>
              <a:gd name="T22" fmla="*/ 165259138 w 122"/>
              <a:gd name="T23" fmla="*/ 1077479974 h 140"/>
              <a:gd name="T24" fmla="*/ 154932450 w 122"/>
              <a:gd name="T25" fmla="*/ 1087839863 h 140"/>
              <a:gd name="T26" fmla="*/ 278878411 w 122"/>
              <a:gd name="T27" fmla="*/ 1274324305 h 140"/>
              <a:gd name="T28" fmla="*/ 340851391 w 122"/>
              <a:gd name="T29" fmla="*/ 1398649413 h 140"/>
              <a:gd name="T30" fmla="*/ 475124039 w 122"/>
              <a:gd name="T31" fmla="*/ 1346849968 h 140"/>
              <a:gd name="T32" fmla="*/ 475124039 w 122"/>
              <a:gd name="T33" fmla="*/ 1336486859 h 140"/>
              <a:gd name="T34" fmla="*/ 547426920 w 122"/>
              <a:gd name="T35" fmla="*/ 1295047303 h 140"/>
              <a:gd name="T36" fmla="*/ 681699568 w 122"/>
              <a:gd name="T37" fmla="*/ 1409009301 h 140"/>
              <a:gd name="T38" fmla="*/ 702359371 w 122"/>
              <a:gd name="T39" fmla="*/ 1409009301 h 140"/>
              <a:gd name="T40" fmla="*/ 764332351 w 122"/>
              <a:gd name="T41" fmla="*/ 1388289524 h 140"/>
              <a:gd name="T42" fmla="*/ 784988940 w 122"/>
              <a:gd name="T43" fmla="*/ 1388289524 h 140"/>
              <a:gd name="T44" fmla="*/ 867618509 w 122"/>
              <a:gd name="T45" fmla="*/ 1450452078 h 140"/>
              <a:gd name="T46" fmla="*/ 877948410 w 122"/>
              <a:gd name="T47" fmla="*/ 1284687414 h 140"/>
              <a:gd name="T48" fmla="*/ 888275097 w 122"/>
              <a:gd name="T49" fmla="*/ 1274324305 h 140"/>
              <a:gd name="T50" fmla="*/ 919261588 w 122"/>
              <a:gd name="T51" fmla="*/ 1170722195 h 140"/>
              <a:gd name="T52" fmla="*/ 908934900 w 122"/>
              <a:gd name="T53" fmla="*/ 1150002417 h 140"/>
              <a:gd name="T54" fmla="*/ 929591489 w 122"/>
              <a:gd name="T55" fmla="*/ 1139642528 h 140"/>
              <a:gd name="T56" fmla="*/ 1043207548 w 122"/>
              <a:gd name="T57" fmla="*/ 973874644 h 140"/>
              <a:gd name="T58" fmla="*/ 1063867351 w 122"/>
              <a:gd name="T59" fmla="*/ 973874644 h 140"/>
              <a:gd name="T60" fmla="*/ 1063867351 w 122"/>
              <a:gd name="T61" fmla="*/ 1056756976 h 140"/>
              <a:gd name="T62" fmla="*/ 1187810097 w 122"/>
              <a:gd name="T63" fmla="*/ 953154866 h 140"/>
              <a:gd name="T64" fmla="*/ 1156823607 w 122"/>
              <a:gd name="T65" fmla="*/ 890992313 h 140"/>
              <a:gd name="T66" fmla="*/ 1187810097 w 122"/>
              <a:gd name="T67" fmla="*/ 704504651 h 140"/>
              <a:gd name="T68" fmla="*/ 1125837117 w 122"/>
              <a:gd name="T69" fmla="*/ 704504651 h 140"/>
              <a:gd name="T70" fmla="*/ 1115510430 w 122"/>
              <a:gd name="T71" fmla="*/ 694144762 h 140"/>
              <a:gd name="T72" fmla="*/ 1094853841 w 122"/>
              <a:gd name="T73" fmla="*/ 600902541 h 140"/>
              <a:gd name="T74" fmla="*/ 1260112979 w 122"/>
              <a:gd name="T75" fmla="*/ 600902541 h 140"/>
              <a:gd name="T76" fmla="*/ 1125837117 w 122"/>
              <a:gd name="T77" fmla="*/ 445494546 h 140"/>
              <a:gd name="T78" fmla="*/ 1208469900 w 122"/>
              <a:gd name="T79" fmla="*/ 341892436 h 140"/>
              <a:gd name="T80" fmla="*/ 1146496920 w 122"/>
              <a:gd name="T81" fmla="*/ 352252325 h 140"/>
              <a:gd name="T82" fmla="*/ 1146496920 w 122"/>
              <a:gd name="T83" fmla="*/ 341892436 h 140"/>
              <a:gd name="T84" fmla="*/ 1063867351 w 122"/>
              <a:gd name="T85" fmla="*/ 248650216 h 140"/>
              <a:gd name="T86" fmla="*/ 836632019 w 122"/>
              <a:gd name="T87" fmla="*/ 331532548 h 140"/>
              <a:gd name="T88" fmla="*/ 815975430 w 122"/>
              <a:gd name="T89" fmla="*/ 331532548 h 140"/>
              <a:gd name="T90" fmla="*/ 805645529 w 122"/>
              <a:gd name="T91" fmla="*/ 186487662 h 140"/>
              <a:gd name="T92" fmla="*/ 846961920 w 122"/>
              <a:gd name="T93" fmla="*/ 0 h 1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22" h="140">
                <a:moveTo>
                  <a:pt x="75" y="2"/>
                </a:moveTo>
                <a:cubicBezTo>
                  <a:pt x="70" y="4"/>
                  <a:pt x="67" y="5"/>
                  <a:pt x="64" y="6"/>
                </a:cubicBezTo>
                <a:cubicBezTo>
                  <a:pt x="61" y="6"/>
                  <a:pt x="57" y="5"/>
                  <a:pt x="52" y="3"/>
                </a:cubicBezTo>
                <a:cubicBezTo>
                  <a:pt x="43" y="2"/>
                  <a:pt x="43" y="2"/>
                  <a:pt x="43" y="2"/>
                </a:cubicBezTo>
                <a:cubicBezTo>
                  <a:pt x="40" y="3"/>
                  <a:pt x="37" y="7"/>
                  <a:pt x="32" y="14"/>
                </a:cubicBezTo>
                <a:cubicBezTo>
                  <a:pt x="38" y="26"/>
                  <a:pt x="38" y="26"/>
                  <a:pt x="38" y="26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3" y="36"/>
                  <a:pt x="24" y="39"/>
                  <a:pt x="23" y="41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9"/>
                  <a:pt x="18" y="52"/>
                  <a:pt x="17" y="53"/>
                </a:cubicBezTo>
                <a:cubicBezTo>
                  <a:pt x="3" y="66"/>
                  <a:pt x="3" y="66"/>
                  <a:pt x="3" y="66"/>
                </a:cubicBezTo>
                <a:cubicBezTo>
                  <a:pt x="6" y="68"/>
                  <a:pt x="6" y="68"/>
                  <a:pt x="6" y="68"/>
                </a:cubicBezTo>
                <a:cubicBezTo>
                  <a:pt x="4" y="70"/>
                  <a:pt x="4" y="70"/>
                  <a:pt x="4" y="70"/>
                </a:cubicBezTo>
                <a:cubicBezTo>
                  <a:pt x="1" y="72"/>
                  <a:pt x="0" y="76"/>
                  <a:pt x="1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7" y="105"/>
                  <a:pt x="19" y="106"/>
                  <a:pt x="21" y="107"/>
                </a:cubicBezTo>
                <a:cubicBezTo>
                  <a:pt x="24" y="109"/>
                  <a:pt x="26" y="114"/>
                  <a:pt x="27" y="123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30" y="133"/>
                  <a:pt x="31" y="134"/>
                  <a:pt x="33" y="135"/>
                </a:cubicBezTo>
                <a:cubicBezTo>
                  <a:pt x="36" y="136"/>
                  <a:pt x="40" y="136"/>
                  <a:pt x="43" y="134"/>
                </a:cubicBezTo>
                <a:cubicBezTo>
                  <a:pt x="45" y="132"/>
                  <a:pt x="47" y="131"/>
                  <a:pt x="46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61" y="135"/>
                  <a:pt x="63" y="136"/>
                  <a:pt x="66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37"/>
                  <a:pt x="86" y="137"/>
                  <a:pt x="86" y="137"/>
                </a:cubicBezTo>
                <a:cubicBezTo>
                  <a:pt x="85" y="124"/>
                  <a:pt x="85" y="124"/>
                  <a:pt x="85" y="124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6"/>
                  <a:pt x="91" y="115"/>
                  <a:pt x="89" y="11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15" y="92"/>
                  <a:pt x="115" y="92"/>
                  <a:pt x="115" y="9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5" y="62"/>
                  <a:pt x="105" y="60"/>
                  <a:pt x="106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6"/>
                  <a:pt x="121" y="52"/>
                  <a:pt x="117" y="46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09" y="28"/>
                  <a:pt x="107" y="25"/>
                  <a:pt x="103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53" y="24"/>
                  <a:pt x="53" y="24"/>
                  <a:pt x="53" y="24"/>
                </a:cubicBezTo>
                <a:cubicBezTo>
                  <a:pt x="78" y="18"/>
                  <a:pt x="78" y="18"/>
                  <a:pt x="78" y="18"/>
                </a:cubicBezTo>
                <a:cubicBezTo>
                  <a:pt x="79" y="18"/>
                  <a:pt x="83" y="14"/>
                  <a:pt x="90" y="6"/>
                </a:cubicBezTo>
                <a:cubicBezTo>
                  <a:pt x="82" y="0"/>
                  <a:pt x="82" y="0"/>
                  <a:pt x="82" y="0"/>
                </a:cubicBezTo>
                <a:lnTo>
                  <a:pt x="75" y="2"/>
                </a:lnTo>
                <a:close/>
              </a:path>
            </a:pathLst>
          </a:custGeom>
          <a:solidFill>
            <a:srgbClr val="594709"/>
          </a:solidFill>
          <a:ln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4367666" y="3488885"/>
            <a:ext cx="492125" cy="598488"/>
          </a:xfrm>
          <a:custGeom>
            <a:avLst/>
            <a:gdLst>
              <a:gd name="T0" fmla="*/ 991136533 w 153"/>
              <a:gd name="T1" fmla="*/ 543916776 h 187"/>
              <a:gd name="T2" fmla="*/ 877568236 w 153"/>
              <a:gd name="T3" fmla="*/ 287351051 h 187"/>
              <a:gd name="T4" fmla="*/ 567838270 w 153"/>
              <a:gd name="T5" fmla="*/ 174464053 h 187"/>
              <a:gd name="T6" fmla="*/ 382001578 w 153"/>
              <a:gd name="T7" fmla="*/ 0 h 187"/>
              <a:gd name="T8" fmla="*/ 495566658 w 153"/>
              <a:gd name="T9" fmla="*/ 174464053 h 187"/>
              <a:gd name="T10" fmla="*/ 505891634 w 153"/>
              <a:gd name="T11" fmla="*/ 194988671 h 187"/>
              <a:gd name="T12" fmla="*/ 371676602 w 153"/>
              <a:gd name="T13" fmla="*/ 369452723 h 187"/>
              <a:gd name="T14" fmla="*/ 196161668 w 153"/>
              <a:gd name="T15" fmla="*/ 236037906 h 187"/>
              <a:gd name="T16" fmla="*/ 237458354 w 153"/>
              <a:gd name="T17" fmla="*/ 359188814 h 187"/>
              <a:gd name="T18" fmla="*/ 237458354 w 153"/>
              <a:gd name="T19" fmla="*/ 369452723 h 187"/>
              <a:gd name="T20" fmla="*/ 227136595 w 153"/>
              <a:gd name="T21" fmla="*/ 420765868 h 187"/>
              <a:gd name="T22" fmla="*/ 144540007 w 153"/>
              <a:gd name="T23" fmla="*/ 451551195 h 187"/>
              <a:gd name="T24" fmla="*/ 113568297 w 153"/>
              <a:gd name="T25" fmla="*/ 523388958 h 187"/>
              <a:gd name="T26" fmla="*/ 82593371 w 153"/>
              <a:gd name="T27" fmla="*/ 646539865 h 187"/>
              <a:gd name="T28" fmla="*/ 82593371 w 153"/>
              <a:gd name="T29" fmla="*/ 646539865 h 187"/>
              <a:gd name="T30" fmla="*/ 41296685 w 153"/>
              <a:gd name="T31" fmla="*/ 667067684 h 187"/>
              <a:gd name="T32" fmla="*/ 144540007 w 153"/>
              <a:gd name="T33" fmla="*/ 831267827 h 187"/>
              <a:gd name="T34" fmla="*/ 185836693 w 153"/>
              <a:gd name="T35" fmla="*/ 831267827 h 187"/>
              <a:gd name="T36" fmla="*/ 361351627 w 153"/>
              <a:gd name="T37" fmla="*/ 913366299 h 187"/>
              <a:gd name="T38" fmla="*/ 361351627 w 153"/>
              <a:gd name="T39" fmla="*/ 913366299 h 187"/>
              <a:gd name="T40" fmla="*/ 351026651 w 153"/>
              <a:gd name="T41" fmla="*/ 1026256498 h 187"/>
              <a:gd name="T42" fmla="*/ 309729966 w 153"/>
              <a:gd name="T43" fmla="*/ 1118618879 h 187"/>
              <a:gd name="T44" fmla="*/ 258108305 w 153"/>
              <a:gd name="T45" fmla="*/ 1180192732 h 187"/>
              <a:gd name="T46" fmla="*/ 258108305 w 153"/>
              <a:gd name="T47" fmla="*/ 1180192732 h 187"/>
              <a:gd name="T48" fmla="*/ 268433280 w 153"/>
              <a:gd name="T49" fmla="*/ 1303343640 h 187"/>
              <a:gd name="T50" fmla="*/ 392323337 w 153"/>
              <a:gd name="T51" fmla="*/ 1323871458 h 187"/>
              <a:gd name="T52" fmla="*/ 443944998 w 153"/>
              <a:gd name="T53" fmla="*/ 1375181403 h 187"/>
              <a:gd name="T54" fmla="*/ 526541585 w 153"/>
              <a:gd name="T55" fmla="*/ 1806211180 h 187"/>
              <a:gd name="T56" fmla="*/ 505891634 w 153"/>
              <a:gd name="T57" fmla="*/ 1836996507 h 187"/>
              <a:gd name="T58" fmla="*/ 516216609 w 153"/>
              <a:gd name="T59" fmla="*/ 1867785034 h 187"/>
              <a:gd name="T60" fmla="*/ 753674963 w 153"/>
              <a:gd name="T61" fmla="*/ 1775422653 h 187"/>
              <a:gd name="T62" fmla="*/ 805296624 w 153"/>
              <a:gd name="T63" fmla="*/ 1795947271 h 187"/>
              <a:gd name="T64" fmla="*/ 815621600 w 153"/>
              <a:gd name="T65" fmla="*/ 1795947271 h 187"/>
              <a:gd name="T66" fmla="*/ 898214971 w 153"/>
              <a:gd name="T67" fmla="*/ 1744634126 h 187"/>
              <a:gd name="T68" fmla="*/ 1135676541 w 153"/>
              <a:gd name="T69" fmla="*/ 1847260416 h 187"/>
              <a:gd name="T70" fmla="*/ 1197619961 w 153"/>
              <a:gd name="T71" fmla="*/ 1888309652 h 187"/>
              <a:gd name="T72" fmla="*/ 1383459870 w 153"/>
              <a:gd name="T73" fmla="*/ 1672796363 h 187"/>
              <a:gd name="T74" fmla="*/ 1342163185 w 153"/>
              <a:gd name="T75" fmla="*/ 1518856928 h 187"/>
              <a:gd name="T76" fmla="*/ 1486703192 w 153"/>
              <a:gd name="T77" fmla="*/ 1529120838 h 187"/>
              <a:gd name="T78" fmla="*/ 1486703192 w 153"/>
              <a:gd name="T79" fmla="*/ 1385445312 h 187"/>
              <a:gd name="T80" fmla="*/ 1579621538 w 153"/>
              <a:gd name="T81" fmla="*/ 1262294404 h 187"/>
              <a:gd name="T82" fmla="*/ 1466053241 w 153"/>
              <a:gd name="T83" fmla="*/ 1139143496 h 187"/>
              <a:gd name="T84" fmla="*/ 1404106605 w 153"/>
              <a:gd name="T85" fmla="*/ 1190456641 h 187"/>
              <a:gd name="T86" fmla="*/ 1393784846 w 153"/>
              <a:gd name="T87" fmla="*/ 1180192732 h 187"/>
              <a:gd name="T88" fmla="*/ 1300863283 w 153"/>
              <a:gd name="T89" fmla="*/ 1098094261 h 187"/>
              <a:gd name="T90" fmla="*/ 1166648251 w 153"/>
              <a:gd name="T91" fmla="*/ 1015992589 h 187"/>
              <a:gd name="T92" fmla="*/ 1135676541 w 153"/>
              <a:gd name="T93" fmla="*/ 872317063 h 187"/>
              <a:gd name="T94" fmla="*/ 1207944936 w 153"/>
              <a:gd name="T95" fmla="*/ 656803775 h 187"/>
              <a:gd name="T96" fmla="*/ 1331838209 w 153"/>
              <a:gd name="T97" fmla="*/ 667067684 h 187"/>
              <a:gd name="T98" fmla="*/ 1342163185 w 153"/>
              <a:gd name="T99" fmla="*/ 533652867 h 187"/>
              <a:gd name="T100" fmla="*/ 1001458292 w 153"/>
              <a:gd name="T101" fmla="*/ 554177485 h 187"/>
              <a:gd name="T102" fmla="*/ 991136533 w 153"/>
              <a:gd name="T103" fmla="*/ 543916776 h 18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53" h="187">
                <a:moveTo>
                  <a:pt x="96" y="53"/>
                </a:moveTo>
                <a:cubicBezTo>
                  <a:pt x="96" y="53"/>
                  <a:pt x="96" y="53"/>
                  <a:pt x="96" y="53"/>
                </a:cubicBezTo>
                <a:cubicBezTo>
                  <a:pt x="96" y="53"/>
                  <a:pt x="96" y="53"/>
                  <a:pt x="96" y="53"/>
                </a:cubicBezTo>
                <a:cubicBezTo>
                  <a:pt x="92" y="37"/>
                  <a:pt x="88" y="29"/>
                  <a:pt x="85" y="28"/>
                </a:cubicBezTo>
                <a:cubicBezTo>
                  <a:pt x="71" y="23"/>
                  <a:pt x="71" y="23"/>
                  <a:pt x="71" y="23"/>
                </a:cubicBezTo>
                <a:cubicBezTo>
                  <a:pt x="63" y="21"/>
                  <a:pt x="57" y="19"/>
                  <a:pt x="55" y="17"/>
                </a:cubicBezTo>
                <a:cubicBezTo>
                  <a:pt x="51" y="15"/>
                  <a:pt x="46" y="9"/>
                  <a:pt x="4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4"/>
                  <a:pt x="42" y="9"/>
                  <a:pt x="48" y="17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49" y="19"/>
                  <a:pt x="49" y="19"/>
                </a:cubicBezTo>
                <a:cubicBezTo>
                  <a:pt x="43" y="30"/>
                  <a:pt x="43" y="30"/>
                  <a:pt x="43" y="30"/>
                </a:cubicBezTo>
                <a:cubicBezTo>
                  <a:pt x="40" y="35"/>
                  <a:pt x="38" y="37"/>
                  <a:pt x="36" y="36"/>
                </a:cubicBezTo>
                <a:cubicBezTo>
                  <a:pt x="34" y="35"/>
                  <a:pt x="31" y="31"/>
                  <a:pt x="26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5"/>
                  <a:pt x="20" y="29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41"/>
                  <a:pt x="22" y="41"/>
                  <a:pt x="22" y="41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1" y="46"/>
                  <a:pt x="11" y="48"/>
                  <a:pt x="11" y="51"/>
                </a:cubicBezTo>
                <a:cubicBezTo>
                  <a:pt x="12" y="57"/>
                  <a:pt x="12" y="60"/>
                  <a:pt x="10" y="62"/>
                </a:cubicBezTo>
                <a:cubicBezTo>
                  <a:pt x="10" y="63"/>
                  <a:pt x="9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2" y="64"/>
                  <a:pt x="4" y="65"/>
                </a:cubicBezTo>
                <a:cubicBezTo>
                  <a:pt x="8" y="69"/>
                  <a:pt x="11" y="74"/>
                  <a:pt x="14" y="80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22" y="80"/>
                  <a:pt x="26" y="81"/>
                  <a:pt x="30" y="83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6" y="101"/>
                  <a:pt x="36" y="103"/>
                  <a:pt x="36" y="105"/>
                </a:cubicBezTo>
                <a:cubicBezTo>
                  <a:pt x="35" y="107"/>
                  <a:pt x="33" y="108"/>
                  <a:pt x="30" y="109"/>
                </a:cubicBezTo>
                <a:cubicBezTo>
                  <a:pt x="27" y="109"/>
                  <a:pt x="26" y="111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2" y="122"/>
                  <a:pt x="22" y="122"/>
                  <a:pt x="22" y="122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51" y="176"/>
                  <a:pt x="51" y="176"/>
                  <a:pt x="51" y="176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49" y="179"/>
                  <a:pt x="49" y="179"/>
                  <a:pt x="49" y="179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3" y="173"/>
                  <a:pt x="73" y="173"/>
                  <a:pt x="73" y="173"/>
                </a:cubicBezTo>
                <a:cubicBezTo>
                  <a:pt x="70" y="179"/>
                  <a:pt x="68" y="184"/>
                  <a:pt x="67" y="187"/>
                </a:cubicBezTo>
                <a:cubicBezTo>
                  <a:pt x="72" y="185"/>
                  <a:pt x="76" y="182"/>
                  <a:pt x="78" y="175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79" y="175"/>
                  <a:pt x="79" y="175"/>
                  <a:pt x="79" y="175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6" y="184"/>
                  <a:pt x="116" y="184"/>
                  <a:pt x="116" y="184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32" y="170"/>
                  <a:pt x="133" y="167"/>
                  <a:pt x="134" y="163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59"/>
                  <a:pt x="134" y="155"/>
                  <a:pt x="130" y="148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53" y="123"/>
                  <a:pt x="153" y="123"/>
                  <a:pt x="153" y="123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46" y="113"/>
                  <a:pt x="143" y="111"/>
                  <a:pt x="142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3" y="106"/>
                  <a:pt x="120" y="105"/>
                  <a:pt x="118" y="102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0" y="97"/>
                  <a:pt x="108" y="95"/>
                  <a:pt x="108" y="93"/>
                </a:cubicBezTo>
                <a:cubicBezTo>
                  <a:pt x="107" y="91"/>
                  <a:pt x="108" y="88"/>
                  <a:pt x="110" y="85"/>
                </a:cubicBezTo>
                <a:cubicBezTo>
                  <a:pt x="114" y="78"/>
                  <a:pt x="117" y="73"/>
                  <a:pt x="117" y="69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0" y="64"/>
                  <a:pt x="131" y="60"/>
                  <a:pt x="132" y="53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3" y="57"/>
                  <a:pt x="118" y="59"/>
                  <a:pt x="115" y="61"/>
                </a:cubicBezTo>
                <a:cubicBezTo>
                  <a:pt x="110" y="62"/>
                  <a:pt x="105" y="59"/>
                  <a:pt x="97" y="54"/>
                </a:cubicBezTo>
                <a:cubicBezTo>
                  <a:pt x="97" y="53"/>
                  <a:pt x="97" y="53"/>
                  <a:pt x="97" y="53"/>
                </a:cubicBezTo>
                <a:lnTo>
                  <a:pt x="96" y="53"/>
                </a:lnTo>
                <a:close/>
              </a:path>
            </a:pathLst>
          </a:custGeom>
          <a:solidFill>
            <a:srgbClr val="594709"/>
          </a:solidFill>
          <a:ln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4" name="Freeform 25"/>
          <p:cNvSpPr>
            <a:spLocks/>
          </p:cNvSpPr>
          <p:nvPr/>
        </p:nvSpPr>
        <p:spPr bwMode="auto">
          <a:xfrm>
            <a:off x="4461328" y="2793560"/>
            <a:ext cx="131763" cy="187325"/>
          </a:xfrm>
          <a:custGeom>
            <a:avLst/>
            <a:gdLst>
              <a:gd name="T0" fmla="*/ 247551875 w 41"/>
              <a:gd name="T1" fmla="*/ 10425605 h 58"/>
              <a:gd name="T2" fmla="*/ 237235874 w 41"/>
              <a:gd name="T3" fmla="*/ 0 h 58"/>
              <a:gd name="T4" fmla="*/ 175349512 w 41"/>
              <a:gd name="T5" fmla="*/ 72976006 h 58"/>
              <a:gd name="T6" fmla="*/ 154720725 w 41"/>
              <a:gd name="T7" fmla="*/ 62550401 h 58"/>
              <a:gd name="T8" fmla="*/ 154720725 w 41"/>
              <a:gd name="T9" fmla="*/ 62550401 h 58"/>
              <a:gd name="T10" fmla="*/ 154720725 w 41"/>
              <a:gd name="T11" fmla="*/ 72976006 h 58"/>
              <a:gd name="T12" fmla="*/ 123775937 w 41"/>
              <a:gd name="T13" fmla="*/ 104249592 h 58"/>
              <a:gd name="T14" fmla="*/ 103147150 w 41"/>
              <a:gd name="T15" fmla="*/ 114675197 h 58"/>
              <a:gd name="T16" fmla="*/ 61889576 w 41"/>
              <a:gd name="T17" fmla="*/ 135526408 h 58"/>
              <a:gd name="T18" fmla="*/ 51573575 w 41"/>
              <a:gd name="T19" fmla="*/ 166803223 h 58"/>
              <a:gd name="T20" fmla="*/ 30944788 w 41"/>
              <a:gd name="T21" fmla="*/ 260627210 h 58"/>
              <a:gd name="T22" fmla="*/ 10316000 w 41"/>
              <a:gd name="T23" fmla="*/ 312752006 h 58"/>
              <a:gd name="T24" fmla="*/ 10316000 w 41"/>
              <a:gd name="T25" fmla="*/ 406579223 h 58"/>
              <a:gd name="T26" fmla="*/ 30944788 w 41"/>
              <a:gd name="T27" fmla="*/ 531680026 h 58"/>
              <a:gd name="T28" fmla="*/ 103147150 w 41"/>
              <a:gd name="T29" fmla="*/ 583804822 h 58"/>
              <a:gd name="T30" fmla="*/ 195978300 w 41"/>
              <a:gd name="T31" fmla="*/ 604656032 h 58"/>
              <a:gd name="T32" fmla="*/ 288809449 w 41"/>
              <a:gd name="T33" fmla="*/ 573379217 h 58"/>
              <a:gd name="T34" fmla="*/ 268180662 w 41"/>
              <a:gd name="T35" fmla="*/ 521254421 h 58"/>
              <a:gd name="T36" fmla="*/ 268180662 w 41"/>
              <a:gd name="T37" fmla="*/ 510828816 h 58"/>
              <a:gd name="T38" fmla="*/ 268180662 w 41"/>
              <a:gd name="T39" fmla="*/ 510828816 h 58"/>
              <a:gd name="T40" fmla="*/ 278496662 w 41"/>
              <a:gd name="T41" fmla="*/ 469129625 h 58"/>
              <a:gd name="T42" fmla="*/ 278496662 w 41"/>
              <a:gd name="T43" fmla="*/ 469129625 h 58"/>
              <a:gd name="T44" fmla="*/ 319754237 w 41"/>
              <a:gd name="T45" fmla="*/ 385728013 h 58"/>
              <a:gd name="T46" fmla="*/ 402272600 w 41"/>
              <a:gd name="T47" fmla="*/ 385728013 h 58"/>
              <a:gd name="T48" fmla="*/ 422901387 w 41"/>
              <a:gd name="T49" fmla="*/ 385728013 h 58"/>
              <a:gd name="T50" fmla="*/ 340383024 w 41"/>
              <a:gd name="T51" fmla="*/ 250201605 h 58"/>
              <a:gd name="T52" fmla="*/ 309441450 w 41"/>
              <a:gd name="T53" fmla="*/ 208502414 h 58"/>
              <a:gd name="T54" fmla="*/ 278496662 w 41"/>
              <a:gd name="T55" fmla="*/ 93827217 h 58"/>
              <a:gd name="T56" fmla="*/ 247551875 w 41"/>
              <a:gd name="T57" fmla="*/ 10425605 h 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1" h="58">
                <a:moveTo>
                  <a:pt x="24" y="1"/>
                </a:move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9" y="2"/>
                  <a:pt x="17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21"/>
                  <a:pt x="5" y="24"/>
                  <a:pt x="3" y="25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1"/>
                  <a:pt x="0" y="34"/>
                  <a:pt x="1" y="39"/>
                </a:cubicBezTo>
                <a:cubicBezTo>
                  <a:pt x="3" y="51"/>
                  <a:pt x="3" y="51"/>
                  <a:pt x="3" y="51"/>
                </a:cubicBezTo>
                <a:cubicBezTo>
                  <a:pt x="4" y="52"/>
                  <a:pt x="6" y="54"/>
                  <a:pt x="10" y="56"/>
                </a:cubicBezTo>
                <a:cubicBezTo>
                  <a:pt x="19" y="58"/>
                  <a:pt x="19" y="58"/>
                  <a:pt x="19" y="58"/>
                </a:cubicBezTo>
                <a:cubicBezTo>
                  <a:pt x="21" y="58"/>
                  <a:pt x="25" y="57"/>
                  <a:pt x="28" y="55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31" y="37"/>
                  <a:pt x="31" y="37"/>
                  <a:pt x="31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4"/>
                  <a:pt x="37" y="30"/>
                  <a:pt x="33" y="24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17"/>
                  <a:pt x="27" y="13"/>
                  <a:pt x="27" y="9"/>
                </a:cubicBezTo>
                <a:cubicBezTo>
                  <a:pt x="26" y="5"/>
                  <a:pt x="25" y="3"/>
                  <a:pt x="24" y="1"/>
                </a:cubicBezTo>
                <a:close/>
              </a:path>
            </a:pathLst>
          </a:custGeom>
          <a:solidFill>
            <a:srgbClr val="594709"/>
          </a:solidFill>
          <a:ln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4335916" y="2711010"/>
            <a:ext cx="171450" cy="182563"/>
          </a:xfrm>
          <a:custGeom>
            <a:avLst/>
            <a:gdLst>
              <a:gd name="T0" fmla="*/ 271263014 w 53"/>
              <a:gd name="T1" fmla="*/ 123492659 h 57"/>
              <a:gd name="T2" fmla="*/ 271263014 w 53"/>
              <a:gd name="T3" fmla="*/ 133783448 h 57"/>
              <a:gd name="T4" fmla="*/ 250397873 w 53"/>
              <a:gd name="T5" fmla="*/ 133783448 h 57"/>
              <a:gd name="T6" fmla="*/ 198231784 w 53"/>
              <a:gd name="T7" fmla="*/ 123492659 h 57"/>
              <a:gd name="T8" fmla="*/ 198231784 w 53"/>
              <a:gd name="T9" fmla="*/ 144074236 h 57"/>
              <a:gd name="T10" fmla="*/ 198231784 w 53"/>
              <a:gd name="T11" fmla="*/ 154365024 h 57"/>
              <a:gd name="T12" fmla="*/ 187795978 w 53"/>
              <a:gd name="T13" fmla="*/ 154365024 h 57"/>
              <a:gd name="T14" fmla="*/ 93899607 w 53"/>
              <a:gd name="T15" fmla="*/ 195528176 h 57"/>
              <a:gd name="T16" fmla="*/ 93899607 w 53"/>
              <a:gd name="T17" fmla="*/ 205818964 h 57"/>
              <a:gd name="T18" fmla="*/ 125197319 w 53"/>
              <a:gd name="T19" fmla="*/ 288148471 h 57"/>
              <a:gd name="T20" fmla="*/ 125197319 w 53"/>
              <a:gd name="T21" fmla="*/ 298439259 h 57"/>
              <a:gd name="T22" fmla="*/ 125197319 w 53"/>
              <a:gd name="T23" fmla="*/ 308730047 h 57"/>
              <a:gd name="T24" fmla="*/ 20865142 w 53"/>
              <a:gd name="T25" fmla="*/ 421931919 h 57"/>
              <a:gd name="T26" fmla="*/ 0 w 53"/>
              <a:gd name="T27" fmla="*/ 463095071 h 57"/>
              <a:gd name="T28" fmla="*/ 20865142 w 53"/>
              <a:gd name="T29" fmla="*/ 493967435 h 57"/>
              <a:gd name="T30" fmla="*/ 73031230 w 53"/>
              <a:gd name="T31" fmla="*/ 514552214 h 57"/>
              <a:gd name="T32" fmla="*/ 104332177 w 53"/>
              <a:gd name="T33" fmla="*/ 514552214 h 57"/>
              <a:gd name="T34" fmla="*/ 208664355 w 53"/>
              <a:gd name="T35" fmla="*/ 545424578 h 57"/>
              <a:gd name="T36" fmla="*/ 250397873 w 53"/>
              <a:gd name="T37" fmla="*/ 566006154 h 57"/>
              <a:gd name="T38" fmla="*/ 323429103 w 53"/>
              <a:gd name="T39" fmla="*/ 586587730 h 57"/>
              <a:gd name="T40" fmla="*/ 375595192 w 53"/>
              <a:gd name="T41" fmla="*/ 545424578 h 57"/>
              <a:gd name="T42" fmla="*/ 406892904 w 53"/>
              <a:gd name="T43" fmla="*/ 504258223 h 57"/>
              <a:gd name="T44" fmla="*/ 438193851 w 53"/>
              <a:gd name="T45" fmla="*/ 432222707 h 57"/>
              <a:gd name="T46" fmla="*/ 417328709 w 53"/>
              <a:gd name="T47" fmla="*/ 339602411 h 57"/>
              <a:gd name="T48" fmla="*/ 448626422 w 53"/>
              <a:gd name="T49" fmla="*/ 349893200 h 57"/>
              <a:gd name="T50" fmla="*/ 500792510 w 53"/>
              <a:gd name="T51" fmla="*/ 349893200 h 57"/>
              <a:gd name="T52" fmla="*/ 521657652 w 53"/>
              <a:gd name="T53" fmla="*/ 339602411 h 57"/>
              <a:gd name="T54" fmla="*/ 532093458 w 53"/>
              <a:gd name="T55" fmla="*/ 319020835 h 57"/>
              <a:gd name="T56" fmla="*/ 490359940 w 53"/>
              <a:gd name="T57" fmla="*/ 195528176 h 57"/>
              <a:gd name="T58" fmla="*/ 500792510 w 53"/>
              <a:gd name="T59" fmla="*/ 154365024 h 57"/>
              <a:gd name="T60" fmla="*/ 552958599 w 53"/>
              <a:gd name="T61" fmla="*/ 113201871 h 57"/>
              <a:gd name="T62" fmla="*/ 552958599 w 53"/>
              <a:gd name="T63" fmla="*/ 113201871 h 57"/>
              <a:gd name="T64" fmla="*/ 542526028 w 53"/>
              <a:gd name="T65" fmla="*/ 92620295 h 57"/>
              <a:gd name="T66" fmla="*/ 448626422 w 53"/>
              <a:gd name="T67" fmla="*/ 92620295 h 57"/>
              <a:gd name="T68" fmla="*/ 448626422 w 53"/>
              <a:gd name="T69" fmla="*/ 92620295 h 57"/>
              <a:gd name="T70" fmla="*/ 354726815 w 53"/>
              <a:gd name="T71" fmla="*/ 30872364 h 57"/>
              <a:gd name="T72" fmla="*/ 250397873 w 53"/>
              <a:gd name="T73" fmla="*/ 10290788 h 57"/>
              <a:gd name="T74" fmla="*/ 229529496 w 53"/>
              <a:gd name="T75" fmla="*/ 10290788 h 57"/>
              <a:gd name="T76" fmla="*/ 260830443 w 53"/>
              <a:gd name="T77" fmla="*/ 51453940 h 57"/>
              <a:gd name="T78" fmla="*/ 271263014 w 53"/>
              <a:gd name="T79" fmla="*/ 123492659 h 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3" h="57">
                <a:moveTo>
                  <a:pt x="26" y="12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3"/>
                  <a:pt x="9" y="25"/>
                  <a:pt x="12" y="28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30"/>
                  <a:pt x="12" y="30"/>
                  <a:pt x="12" y="30"/>
                </a:cubicBezTo>
                <a:cubicBezTo>
                  <a:pt x="9" y="34"/>
                  <a:pt x="6" y="38"/>
                  <a:pt x="2" y="41"/>
                </a:cubicBezTo>
                <a:cubicBezTo>
                  <a:pt x="0" y="42"/>
                  <a:pt x="0" y="43"/>
                  <a:pt x="0" y="45"/>
                </a:cubicBezTo>
                <a:cubicBezTo>
                  <a:pt x="2" y="48"/>
                  <a:pt x="2" y="48"/>
                  <a:pt x="2" y="48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5" y="50"/>
                  <a:pt x="18" y="51"/>
                  <a:pt x="20" y="53"/>
                </a:cubicBezTo>
                <a:cubicBezTo>
                  <a:pt x="24" y="55"/>
                  <a:pt x="24" y="55"/>
                  <a:pt x="24" y="55"/>
                </a:cubicBezTo>
                <a:cubicBezTo>
                  <a:pt x="26" y="57"/>
                  <a:pt x="29" y="57"/>
                  <a:pt x="31" y="57"/>
                </a:cubicBezTo>
                <a:cubicBezTo>
                  <a:pt x="32" y="57"/>
                  <a:pt x="34" y="56"/>
                  <a:pt x="36" y="53"/>
                </a:cubicBezTo>
                <a:cubicBezTo>
                  <a:pt x="39" y="49"/>
                  <a:pt x="39" y="49"/>
                  <a:pt x="39" y="49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33"/>
                  <a:pt x="40" y="33"/>
                  <a:pt x="40" y="33"/>
                </a:cubicBezTo>
                <a:cubicBezTo>
                  <a:pt x="43" y="34"/>
                  <a:pt x="43" y="34"/>
                  <a:pt x="43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1" y="31"/>
                  <a:pt x="51" y="31"/>
                  <a:pt x="51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15"/>
                  <a:pt x="48" y="15"/>
                  <a:pt x="48" y="15"/>
                </a:cubicBezTo>
                <a:cubicBezTo>
                  <a:pt x="50" y="13"/>
                  <a:pt x="51" y="12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9"/>
                  <a:pt x="52" y="9"/>
                  <a:pt x="52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34" y="3"/>
                  <a:pt x="34" y="3"/>
                  <a:pt x="34" y="3"/>
                </a:cubicBezTo>
                <a:cubicBezTo>
                  <a:pt x="30" y="0"/>
                  <a:pt x="27" y="0"/>
                  <a:pt x="24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3"/>
                  <a:pt x="22" y="5"/>
                  <a:pt x="25" y="5"/>
                </a:cubicBezTo>
                <a:cubicBezTo>
                  <a:pt x="27" y="7"/>
                  <a:pt x="28" y="9"/>
                  <a:pt x="26" y="12"/>
                </a:cubicBezTo>
                <a:close/>
              </a:path>
            </a:pathLst>
          </a:custGeom>
          <a:solidFill>
            <a:srgbClr val="594709"/>
          </a:solidFill>
          <a:ln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6" name="Freeform 27"/>
          <p:cNvSpPr>
            <a:spLocks/>
          </p:cNvSpPr>
          <p:nvPr/>
        </p:nvSpPr>
        <p:spPr bwMode="auto">
          <a:xfrm>
            <a:off x="4624841" y="2347473"/>
            <a:ext cx="603250" cy="574675"/>
          </a:xfrm>
          <a:custGeom>
            <a:avLst/>
            <a:gdLst>
              <a:gd name="T0" fmla="*/ 824315455 w 188"/>
              <a:gd name="T1" fmla="*/ 381719040 h 179"/>
              <a:gd name="T2" fmla="*/ 721275221 w 188"/>
              <a:gd name="T3" fmla="*/ 412671228 h 179"/>
              <a:gd name="T4" fmla="*/ 597628223 w 188"/>
              <a:gd name="T5" fmla="*/ 474569183 h 179"/>
              <a:gd name="T6" fmla="*/ 473981226 w 188"/>
              <a:gd name="T7" fmla="*/ 577737793 h 179"/>
              <a:gd name="T8" fmla="*/ 463677844 w 188"/>
              <a:gd name="T9" fmla="*/ 598371515 h 179"/>
              <a:gd name="T10" fmla="*/ 350334229 w 188"/>
              <a:gd name="T11" fmla="*/ 722170636 h 179"/>
              <a:gd name="T12" fmla="*/ 216383850 w 188"/>
              <a:gd name="T13" fmla="*/ 711855380 h 179"/>
              <a:gd name="T14" fmla="*/ 154560351 w 188"/>
              <a:gd name="T15" fmla="*/ 649954215 h 179"/>
              <a:gd name="T16" fmla="*/ 175167114 w 188"/>
              <a:gd name="T17" fmla="*/ 887240411 h 179"/>
              <a:gd name="T18" fmla="*/ 20606763 w 188"/>
              <a:gd name="T19" fmla="*/ 1134841864 h 179"/>
              <a:gd name="T20" fmla="*/ 0 w 188"/>
              <a:gd name="T21" fmla="*/ 1165790842 h 179"/>
              <a:gd name="T22" fmla="*/ 164863733 w 188"/>
              <a:gd name="T23" fmla="*/ 1227692008 h 179"/>
              <a:gd name="T24" fmla="*/ 175167114 w 188"/>
              <a:gd name="T25" fmla="*/ 1238010474 h 179"/>
              <a:gd name="T26" fmla="*/ 236990613 w 188"/>
              <a:gd name="T27" fmla="*/ 1279274707 h 179"/>
              <a:gd name="T28" fmla="*/ 247293995 w 188"/>
              <a:gd name="T29" fmla="*/ 1279274707 h 179"/>
              <a:gd name="T30" fmla="*/ 401854346 w 188"/>
              <a:gd name="T31" fmla="*/ 1403077039 h 179"/>
              <a:gd name="T32" fmla="*/ 577021460 w 188"/>
              <a:gd name="T33" fmla="*/ 1155475586 h 179"/>
              <a:gd name="T34" fmla="*/ 628538368 w 188"/>
              <a:gd name="T35" fmla="*/ 1093574420 h 179"/>
              <a:gd name="T36" fmla="*/ 762491956 w 188"/>
              <a:gd name="T37" fmla="*/ 1041991721 h 179"/>
              <a:gd name="T38" fmla="*/ 896442335 w 188"/>
              <a:gd name="T39" fmla="*/ 1021357999 h 179"/>
              <a:gd name="T40" fmla="*/ 968569215 w 188"/>
              <a:gd name="T41" fmla="*/ 1134841864 h 179"/>
              <a:gd name="T42" fmla="*/ 978872597 w 188"/>
              <a:gd name="T43" fmla="*/ 1227692008 h 179"/>
              <a:gd name="T44" fmla="*/ 947962452 w 188"/>
              <a:gd name="T45" fmla="*/ 1382443317 h 179"/>
              <a:gd name="T46" fmla="*/ 947962452 w 188"/>
              <a:gd name="T47" fmla="*/ 1392761783 h 179"/>
              <a:gd name="T48" fmla="*/ 875832363 w 188"/>
              <a:gd name="T49" fmla="*/ 1609411047 h 179"/>
              <a:gd name="T50" fmla="*/ 947962452 w 188"/>
              <a:gd name="T51" fmla="*/ 1568143604 h 179"/>
              <a:gd name="T52" fmla="*/ 999482569 w 188"/>
              <a:gd name="T53" fmla="*/ 1588777326 h 179"/>
              <a:gd name="T54" fmla="*/ 989175979 w 188"/>
              <a:gd name="T55" fmla="*/ 1650678491 h 179"/>
              <a:gd name="T56" fmla="*/ 947962452 w 188"/>
              <a:gd name="T57" fmla="*/ 1722894913 h 179"/>
              <a:gd name="T58" fmla="*/ 917049098 w 188"/>
              <a:gd name="T59" fmla="*/ 1774480823 h 179"/>
              <a:gd name="T60" fmla="*/ 865528981 w 188"/>
              <a:gd name="T61" fmla="*/ 1784796079 h 179"/>
              <a:gd name="T62" fmla="*/ 814008864 w 188"/>
              <a:gd name="T63" fmla="*/ 1846697244 h 179"/>
              <a:gd name="T64" fmla="*/ 1020089332 w 188"/>
              <a:gd name="T65" fmla="*/ 1691945935 h 179"/>
              <a:gd name="T66" fmla="*/ 1339510207 w 188"/>
              <a:gd name="T67" fmla="*/ 1372128061 h 179"/>
              <a:gd name="T68" fmla="*/ 1401333706 w 188"/>
              <a:gd name="T69" fmla="*/ 1341175873 h 179"/>
              <a:gd name="T70" fmla="*/ 1566197439 w 188"/>
              <a:gd name="T71" fmla="*/ 1299908429 h 179"/>
              <a:gd name="T72" fmla="*/ 1679541055 w 188"/>
              <a:gd name="T73" fmla="*/ 1072940698 h 179"/>
              <a:gd name="T74" fmla="*/ 1937138431 w 188"/>
              <a:gd name="T75" fmla="*/ 804705524 h 179"/>
              <a:gd name="T76" fmla="*/ 1875314932 w 188"/>
              <a:gd name="T77" fmla="*/ 619005237 h 179"/>
              <a:gd name="T78" fmla="*/ 1782578080 w 188"/>
              <a:gd name="T79" fmla="*/ 598371515 h 179"/>
              <a:gd name="T80" fmla="*/ 1761971316 w 188"/>
              <a:gd name="T81" fmla="*/ 557104071 h 179"/>
              <a:gd name="T82" fmla="*/ 1628020938 w 188"/>
              <a:gd name="T83" fmla="*/ 226967731 h 179"/>
              <a:gd name="T84" fmla="*/ 1586804202 w 188"/>
              <a:gd name="T85" fmla="*/ 61901166 h 179"/>
              <a:gd name="T86" fmla="*/ 1514677322 w 188"/>
              <a:gd name="T87" fmla="*/ 123802332 h 179"/>
              <a:gd name="T88" fmla="*/ 1380726943 w 188"/>
              <a:gd name="T89" fmla="*/ 51582700 h 179"/>
              <a:gd name="T90" fmla="*/ 1277686709 w 188"/>
              <a:gd name="T91" fmla="*/ 61901166 h 179"/>
              <a:gd name="T92" fmla="*/ 1174646475 w 188"/>
              <a:gd name="T93" fmla="*/ 20633722 h 179"/>
              <a:gd name="T94" fmla="*/ 1174646475 w 188"/>
              <a:gd name="T95" fmla="*/ 154751309 h 179"/>
              <a:gd name="T96" fmla="*/ 1164343093 w 188"/>
              <a:gd name="T97" fmla="*/ 165066565 h 179"/>
              <a:gd name="T98" fmla="*/ 1071609449 w 188"/>
              <a:gd name="T99" fmla="*/ 247601453 h 1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88" h="179">
                <a:moveTo>
                  <a:pt x="86" y="23"/>
                </a:moveTo>
                <a:cubicBezTo>
                  <a:pt x="81" y="30"/>
                  <a:pt x="81" y="30"/>
                  <a:pt x="81" y="30"/>
                </a:cubicBezTo>
                <a:cubicBezTo>
                  <a:pt x="80" y="31"/>
                  <a:pt x="80" y="33"/>
                  <a:pt x="80" y="37"/>
                </a:cubicBezTo>
                <a:cubicBezTo>
                  <a:pt x="80" y="40"/>
                  <a:pt x="80" y="40"/>
                  <a:pt x="80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64" y="38"/>
                  <a:pt x="64" y="38"/>
                  <a:pt x="64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1" y="50"/>
                  <a:pt x="51" y="50"/>
                  <a:pt x="5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74"/>
                  <a:pt x="27" y="74"/>
                  <a:pt x="27" y="74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5" y="63"/>
                  <a:pt x="15" y="63"/>
                  <a:pt x="15" y="63"/>
                </a:cubicBezTo>
                <a:cubicBezTo>
                  <a:pt x="12" y="61"/>
                  <a:pt x="12" y="61"/>
                  <a:pt x="12" y="61"/>
                </a:cubicBezTo>
                <a:cubicBezTo>
                  <a:pt x="14" y="78"/>
                  <a:pt x="14" y="78"/>
                  <a:pt x="14" y="78"/>
                </a:cubicBezTo>
                <a:cubicBezTo>
                  <a:pt x="17" y="86"/>
                  <a:pt x="17" y="86"/>
                  <a:pt x="17" y="86"/>
                </a:cubicBezTo>
                <a:cubicBezTo>
                  <a:pt x="11" y="92"/>
                  <a:pt x="11" y="92"/>
                  <a:pt x="11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5" y="126"/>
                  <a:pt x="26" y="127"/>
                  <a:pt x="26" y="129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6" y="98"/>
                  <a:pt x="78" y="96"/>
                  <a:pt x="80" y="96"/>
                </a:cubicBezTo>
                <a:cubicBezTo>
                  <a:pt x="81" y="96"/>
                  <a:pt x="83" y="97"/>
                  <a:pt x="86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4" y="147"/>
                  <a:pt x="84" y="147"/>
                  <a:pt x="84" y="14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1"/>
                  <a:pt x="92" y="151"/>
                  <a:pt x="92" y="151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9" y="178"/>
                  <a:pt x="79" y="178"/>
                  <a:pt x="79" y="178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92" y="177"/>
                  <a:pt x="92" y="177"/>
                  <a:pt x="92" y="177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6" y="64"/>
                  <a:pt x="186" y="64"/>
                  <a:pt x="186" y="64"/>
                </a:cubicBezTo>
                <a:cubicBezTo>
                  <a:pt x="185" y="63"/>
                  <a:pt x="183" y="62"/>
                  <a:pt x="182" y="61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76" y="60"/>
                  <a:pt x="174" y="60"/>
                  <a:pt x="173" y="58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1" y="33"/>
                  <a:pt x="171" y="33"/>
                  <a:pt x="171" y="33"/>
                </a:cubicBezTo>
                <a:cubicBezTo>
                  <a:pt x="169" y="32"/>
                  <a:pt x="166" y="30"/>
                  <a:pt x="164" y="28"/>
                </a:cubicBezTo>
                <a:cubicBezTo>
                  <a:pt x="158" y="22"/>
                  <a:pt x="158" y="22"/>
                  <a:pt x="158" y="22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53" y="14"/>
                  <a:pt x="153" y="11"/>
                  <a:pt x="153" y="8"/>
                </a:cubicBezTo>
                <a:cubicBezTo>
                  <a:pt x="154" y="6"/>
                  <a:pt x="154" y="6"/>
                  <a:pt x="154" y="6"/>
                </a:cubicBezTo>
                <a:cubicBezTo>
                  <a:pt x="151" y="2"/>
                  <a:pt x="151" y="2"/>
                  <a:pt x="151" y="2"/>
                </a:cubicBezTo>
                <a:cubicBezTo>
                  <a:pt x="150" y="5"/>
                  <a:pt x="150" y="5"/>
                  <a:pt x="150" y="5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3" y="12"/>
                  <a:pt x="140" y="12"/>
                  <a:pt x="137" y="10"/>
                </a:cubicBezTo>
                <a:cubicBezTo>
                  <a:pt x="135" y="10"/>
                  <a:pt x="134" y="8"/>
                  <a:pt x="134" y="5"/>
                </a:cubicBezTo>
                <a:cubicBezTo>
                  <a:pt x="134" y="4"/>
                  <a:pt x="134" y="4"/>
                  <a:pt x="134" y="4"/>
                </a:cubicBezTo>
                <a:cubicBezTo>
                  <a:pt x="132" y="4"/>
                  <a:pt x="132" y="4"/>
                  <a:pt x="132" y="4"/>
                </a:cubicBezTo>
                <a:cubicBezTo>
                  <a:pt x="124" y="6"/>
                  <a:pt x="124" y="6"/>
                  <a:pt x="124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2"/>
                  <a:pt x="114" y="2"/>
                  <a:pt x="114" y="2"/>
                </a:cubicBezTo>
                <a:cubicBezTo>
                  <a:pt x="117" y="6"/>
                  <a:pt x="117" y="6"/>
                  <a:pt x="117" y="6"/>
                </a:cubicBezTo>
                <a:cubicBezTo>
                  <a:pt x="118" y="7"/>
                  <a:pt x="118" y="7"/>
                  <a:pt x="118" y="7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3" y="25"/>
                  <a:pt x="93" y="25"/>
                  <a:pt x="93" y="25"/>
                </a:cubicBezTo>
                <a:lnTo>
                  <a:pt x="86" y="23"/>
                </a:lnTo>
                <a:close/>
              </a:path>
            </a:pathLst>
          </a:custGeom>
          <a:solidFill>
            <a:srgbClr val="594709"/>
          </a:solidFill>
          <a:ln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4759778" y="2001398"/>
            <a:ext cx="860425" cy="584200"/>
          </a:xfrm>
          <a:custGeom>
            <a:avLst/>
            <a:gdLst>
              <a:gd name="T0" fmla="*/ 484274801 w 268"/>
              <a:gd name="T1" fmla="*/ 30866303 h 182"/>
              <a:gd name="T2" fmla="*/ 370933070 w 268"/>
              <a:gd name="T3" fmla="*/ 61729397 h 182"/>
              <a:gd name="T4" fmla="*/ 350324607 w 268"/>
              <a:gd name="T5" fmla="*/ 102883398 h 182"/>
              <a:gd name="T6" fmla="*/ 298808266 w 268"/>
              <a:gd name="T7" fmla="*/ 185191400 h 182"/>
              <a:gd name="T8" fmla="*/ 216377624 w 268"/>
              <a:gd name="T9" fmla="*/ 246920797 h 182"/>
              <a:gd name="T10" fmla="*/ 113341731 w 268"/>
              <a:gd name="T11" fmla="*/ 174903702 h 182"/>
              <a:gd name="T12" fmla="*/ 0 w 268"/>
              <a:gd name="T13" fmla="*/ 205766796 h 182"/>
              <a:gd name="T14" fmla="*/ 164858072 w 268"/>
              <a:gd name="T15" fmla="*/ 308653403 h 182"/>
              <a:gd name="T16" fmla="*/ 175163909 w 268"/>
              <a:gd name="T17" fmla="*/ 329228799 h 182"/>
              <a:gd name="T18" fmla="*/ 185466535 w 268"/>
              <a:gd name="T19" fmla="*/ 534995595 h 182"/>
              <a:gd name="T20" fmla="*/ 309110892 w 268"/>
              <a:gd name="T21" fmla="*/ 781919601 h 182"/>
              <a:gd name="T22" fmla="*/ 391541533 w 268"/>
              <a:gd name="T23" fmla="*/ 699611599 h 182"/>
              <a:gd name="T24" fmla="*/ 504880053 w 268"/>
              <a:gd name="T25" fmla="*/ 679036203 h 182"/>
              <a:gd name="T26" fmla="*/ 504880053 w 268"/>
              <a:gd name="T27" fmla="*/ 679036203 h 182"/>
              <a:gd name="T28" fmla="*/ 618221784 w 268"/>
              <a:gd name="T29" fmla="*/ 802494997 h 182"/>
              <a:gd name="T30" fmla="*/ 649132873 w 268"/>
              <a:gd name="T31" fmla="*/ 905378395 h 182"/>
              <a:gd name="T32" fmla="*/ 638830247 w 268"/>
              <a:gd name="T33" fmla="*/ 1008265002 h 182"/>
              <a:gd name="T34" fmla="*/ 710955051 w 268"/>
              <a:gd name="T35" fmla="*/ 1100860702 h 182"/>
              <a:gd name="T36" fmla="*/ 813994155 w 268"/>
              <a:gd name="T37" fmla="*/ 1069994399 h 182"/>
              <a:gd name="T38" fmla="*/ 865510497 w 268"/>
              <a:gd name="T39" fmla="*/ 1121436098 h 182"/>
              <a:gd name="T40" fmla="*/ 989154854 w 268"/>
              <a:gd name="T41" fmla="*/ 1172877797 h 182"/>
              <a:gd name="T42" fmla="*/ 1081888121 w 268"/>
              <a:gd name="T43" fmla="*/ 1142011493 h 182"/>
              <a:gd name="T44" fmla="*/ 1133407673 w 268"/>
              <a:gd name="T45" fmla="*/ 1090569795 h 182"/>
              <a:gd name="T46" fmla="*/ 1195229852 w 268"/>
              <a:gd name="T47" fmla="*/ 1244898101 h 182"/>
              <a:gd name="T48" fmla="*/ 1349785298 w 268"/>
              <a:gd name="T49" fmla="*/ 1409510896 h 182"/>
              <a:gd name="T50" fmla="*/ 1380696387 w 268"/>
              <a:gd name="T51" fmla="*/ 1666722600 h 182"/>
              <a:gd name="T52" fmla="*/ 1483732281 w 268"/>
              <a:gd name="T53" fmla="*/ 1707873391 h 182"/>
              <a:gd name="T54" fmla="*/ 1545554459 w 268"/>
              <a:gd name="T55" fmla="*/ 1872489396 h 182"/>
              <a:gd name="T56" fmla="*/ 1916487529 w 268"/>
              <a:gd name="T57" fmla="*/ 1563835992 h 182"/>
              <a:gd name="T58" fmla="*/ 2060740349 w 268"/>
              <a:gd name="T59" fmla="*/ 1399223198 h 182"/>
              <a:gd name="T60" fmla="*/ 2147483646 w 268"/>
              <a:gd name="T61" fmla="*/ 1172877797 h 182"/>
              <a:gd name="T62" fmla="*/ 2147483646 w 268"/>
              <a:gd name="T63" fmla="*/ 1090569795 h 182"/>
              <a:gd name="T64" fmla="*/ 2147483646 w 268"/>
              <a:gd name="T65" fmla="*/ 874515301 h 182"/>
              <a:gd name="T66" fmla="*/ 2147483646 w 268"/>
              <a:gd name="T67" fmla="*/ 864224393 h 182"/>
              <a:gd name="T68" fmla="*/ 2147483646 w 268"/>
              <a:gd name="T69" fmla="*/ 1018552700 h 182"/>
              <a:gd name="T70" fmla="*/ 2147483646 w 268"/>
              <a:gd name="T71" fmla="*/ 905378395 h 182"/>
              <a:gd name="T72" fmla="*/ 2147483646 w 268"/>
              <a:gd name="T73" fmla="*/ 812782695 h 182"/>
              <a:gd name="T74" fmla="*/ 2147483646 w 268"/>
              <a:gd name="T75" fmla="*/ 648169900 h 182"/>
              <a:gd name="T76" fmla="*/ 2147483646 w 268"/>
              <a:gd name="T77" fmla="*/ 565861898 h 182"/>
              <a:gd name="T78" fmla="*/ 2147483646 w 268"/>
              <a:gd name="T79" fmla="*/ 555574200 h 182"/>
              <a:gd name="T80" fmla="*/ 2147483646 w 268"/>
              <a:gd name="T81" fmla="*/ 565861898 h 182"/>
              <a:gd name="T82" fmla="*/ 2147483646 w 268"/>
              <a:gd name="T83" fmla="*/ 565861898 h 182"/>
              <a:gd name="T84" fmla="*/ 2147483646 w 268"/>
              <a:gd name="T85" fmla="*/ 709899297 h 182"/>
              <a:gd name="T86" fmla="*/ 2143170990 w 268"/>
              <a:gd name="T87" fmla="*/ 740765600 h 182"/>
              <a:gd name="T88" fmla="*/ 1937095992 w 268"/>
              <a:gd name="T89" fmla="*/ 555574200 h 182"/>
              <a:gd name="T90" fmla="*/ 1885576440 w 268"/>
              <a:gd name="T91" fmla="*/ 452690802 h 182"/>
              <a:gd name="T92" fmla="*/ 1895882277 w 268"/>
              <a:gd name="T93" fmla="*/ 514420199 h 182"/>
              <a:gd name="T94" fmla="*/ 1844362725 w 268"/>
              <a:gd name="T95" fmla="*/ 617303597 h 182"/>
              <a:gd name="T96" fmla="*/ 1731020994 w 268"/>
              <a:gd name="T97" fmla="*/ 586440503 h 182"/>
              <a:gd name="T98" fmla="*/ 1710415742 w 268"/>
              <a:gd name="T99" fmla="*/ 483553896 h 182"/>
              <a:gd name="T100" fmla="*/ 1607376637 w 268"/>
              <a:gd name="T101" fmla="*/ 442399895 h 182"/>
              <a:gd name="T102" fmla="*/ 1483732281 w 268"/>
              <a:gd name="T103" fmla="*/ 360095102 h 182"/>
              <a:gd name="T104" fmla="*/ 1318874208 w 268"/>
              <a:gd name="T105" fmla="*/ 298362496 h 182"/>
              <a:gd name="T106" fmla="*/ 1205532478 w 268"/>
              <a:gd name="T107" fmla="*/ 349804195 h 182"/>
              <a:gd name="T108" fmla="*/ 1154016136 w 268"/>
              <a:gd name="T109" fmla="*/ 246920797 h 182"/>
              <a:gd name="T110" fmla="*/ 1009763317 w 268"/>
              <a:gd name="T111" fmla="*/ 246920797 h 182"/>
              <a:gd name="T112" fmla="*/ 844905245 w 268"/>
              <a:gd name="T113" fmla="*/ 277787100 h 182"/>
              <a:gd name="T114" fmla="*/ 690349799 w 268"/>
              <a:gd name="T115" fmla="*/ 267499402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68" h="182">
                <a:moveTo>
                  <a:pt x="52" y="9"/>
                </a:moveTo>
                <a:cubicBezTo>
                  <a:pt x="51" y="0"/>
                  <a:pt x="51" y="0"/>
                  <a:pt x="51" y="0"/>
                </a:cubicBezTo>
                <a:cubicBezTo>
                  <a:pt x="47" y="3"/>
                  <a:pt x="47" y="3"/>
                  <a:pt x="47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15" y="22"/>
                  <a:pt x="12" y="19"/>
                  <a:pt x="11" y="17"/>
                </a:cubicBezTo>
                <a:cubicBezTo>
                  <a:pt x="10" y="16"/>
                  <a:pt x="10" y="16"/>
                  <a:pt x="9" y="16"/>
                </a:cubicBezTo>
                <a:cubicBezTo>
                  <a:pt x="4" y="17"/>
                  <a:pt x="4" y="17"/>
                  <a:pt x="4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52"/>
                  <a:pt x="18" y="52"/>
                  <a:pt x="18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5" y="70"/>
                  <a:pt x="25" y="70"/>
                  <a:pt x="25" y="70"/>
                </a:cubicBezTo>
                <a:cubicBezTo>
                  <a:pt x="30" y="76"/>
                  <a:pt x="30" y="76"/>
                  <a:pt x="30" y="76"/>
                </a:cubicBezTo>
                <a:cubicBezTo>
                  <a:pt x="35" y="72"/>
                  <a:pt x="35" y="72"/>
                  <a:pt x="35" y="72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44" y="61"/>
                  <a:pt x="44" y="61"/>
                  <a:pt x="44" y="61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4" y="76"/>
                  <a:pt x="54" y="76"/>
                  <a:pt x="54" y="76"/>
                </a:cubicBezTo>
                <a:cubicBezTo>
                  <a:pt x="60" y="78"/>
                  <a:pt x="60" y="78"/>
                  <a:pt x="60" y="7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8"/>
                  <a:pt x="62" y="98"/>
                  <a:pt x="62" y="98"/>
                </a:cubicBezTo>
                <a:cubicBezTo>
                  <a:pt x="62" y="98"/>
                  <a:pt x="62" y="98"/>
                  <a:pt x="62" y="98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93" y="106"/>
                  <a:pt x="95" y="108"/>
                  <a:pt x="96" y="110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5" y="107"/>
                  <a:pt x="105" y="106"/>
                  <a:pt x="106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4" y="108"/>
                  <a:pt x="116" y="110"/>
                  <a:pt x="116" y="114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7" y="135"/>
                  <a:pt x="129" y="136"/>
                  <a:pt x="131" y="137"/>
                </a:cubicBezTo>
                <a:cubicBezTo>
                  <a:pt x="132" y="137"/>
                  <a:pt x="132" y="137"/>
                  <a:pt x="132" y="137"/>
                </a:cubicBezTo>
                <a:cubicBezTo>
                  <a:pt x="133" y="138"/>
                  <a:pt x="134" y="140"/>
                  <a:pt x="134" y="144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34" y="164"/>
                  <a:pt x="136" y="165"/>
                  <a:pt x="137" y="165"/>
                </a:cubicBezTo>
                <a:cubicBezTo>
                  <a:pt x="138" y="165"/>
                  <a:pt x="138" y="165"/>
                  <a:pt x="138" y="165"/>
                </a:cubicBezTo>
                <a:cubicBezTo>
                  <a:pt x="140" y="164"/>
                  <a:pt x="142" y="164"/>
                  <a:pt x="144" y="166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7" y="168"/>
                  <a:pt x="148" y="169"/>
                  <a:pt x="149" y="17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62" y="154"/>
                  <a:pt x="165" y="148"/>
                  <a:pt x="169" y="147"/>
                </a:cubicBezTo>
                <a:cubicBezTo>
                  <a:pt x="173" y="146"/>
                  <a:pt x="178" y="148"/>
                  <a:pt x="186" y="152"/>
                </a:cubicBezTo>
                <a:cubicBezTo>
                  <a:pt x="212" y="154"/>
                  <a:pt x="212" y="154"/>
                  <a:pt x="212" y="154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195" y="133"/>
                  <a:pt x="192" y="131"/>
                  <a:pt x="193" y="129"/>
                </a:cubicBezTo>
                <a:cubicBezTo>
                  <a:pt x="202" y="130"/>
                  <a:pt x="202" y="130"/>
                  <a:pt x="202" y="130"/>
                </a:cubicBezTo>
                <a:cubicBezTo>
                  <a:pt x="211" y="132"/>
                  <a:pt x="219" y="128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7" y="114"/>
                  <a:pt x="227" y="114"/>
                  <a:pt x="227" y="114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8" y="85"/>
                  <a:pt x="238" y="85"/>
                  <a:pt x="238" y="85"/>
                </a:cubicBezTo>
                <a:cubicBezTo>
                  <a:pt x="239" y="85"/>
                  <a:pt x="239" y="85"/>
                  <a:pt x="239" y="85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62" y="99"/>
                  <a:pt x="262" y="99"/>
                  <a:pt x="262" y="99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66" y="95"/>
                  <a:pt x="266" y="95"/>
                  <a:pt x="266" y="95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7"/>
                  <a:pt x="258" y="87"/>
                  <a:pt x="258" y="87"/>
                </a:cubicBezTo>
                <a:cubicBezTo>
                  <a:pt x="257" y="86"/>
                  <a:pt x="257" y="86"/>
                  <a:pt x="257" y="86"/>
                </a:cubicBezTo>
                <a:cubicBezTo>
                  <a:pt x="268" y="79"/>
                  <a:pt x="268" y="79"/>
                  <a:pt x="268" y="79"/>
                </a:cubicBezTo>
                <a:cubicBezTo>
                  <a:pt x="268" y="62"/>
                  <a:pt x="268" y="62"/>
                  <a:pt x="268" y="62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4" y="60"/>
                  <a:pt x="250" y="58"/>
                  <a:pt x="246" y="55"/>
                </a:cubicBezTo>
                <a:cubicBezTo>
                  <a:pt x="243" y="54"/>
                  <a:pt x="242" y="53"/>
                  <a:pt x="242" y="51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242" y="53"/>
                  <a:pt x="241" y="54"/>
                  <a:pt x="240" y="54"/>
                </a:cubicBezTo>
                <a:cubicBezTo>
                  <a:pt x="239" y="55"/>
                  <a:pt x="238" y="56"/>
                  <a:pt x="235" y="56"/>
                </a:cubicBezTo>
                <a:cubicBezTo>
                  <a:pt x="234" y="56"/>
                  <a:pt x="234" y="56"/>
                  <a:pt x="234" y="5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28" y="51"/>
                  <a:pt x="228" y="51"/>
                  <a:pt x="228" y="51"/>
                </a:cubicBezTo>
                <a:cubicBezTo>
                  <a:pt x="223" y="55"/>
                  <a:pt x="223" y="55"/>
                  <a:pt x="223" y="55"/>
                </a:cubicBezTo>
                <a:cubicBezTo>
                  <a:pt x="221" y="57"/>
                  <a:pt x="219" y="59"/>
                  <a:pt x="219" y="6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7"/>
                  <a:pt x="223" y="68"/>
                  <a:pt x="222" y="69"/>
                </a:cubicBezTo>
                <a:cubicBezTo>
                  <a:pt x="222" y="70"/>
                  <a:pt x="220" y="72"/>
                  <a:pt x="217" y="72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12" y="74"/>
                  <a:pt x="209" y="74"/>
                  <a:pt x="208" y="72"/>
                </a:cubicBezTo>
                <a:cubicBezTo>
                  <a:pt x="207" y="70"/>
                  <a:pt x="207" y="70"/>
                  <a:pt x="207" y="70"/>
                </a:cubicBezTo>
                <a:cubicBezTo>
                  <a:pt x="196" y="60"/>
                  <a:pt x="196" y="60"/>
                  <a:pt x="196" y="60"/>
                </a:cubicBezTo>
                <a:cubicBezTo>
                  <a:pt x="192" y="58"/>
                  <a:pt x="189" y="56"/>
                  <a:pt x="188" y="54"/>
                </a:cubicBezTo>
                <a:cubicBezTo>
                  <a:pt x="187" y="52"/>
                  <a:pt x="186" y="51"/>
                  <a:pt x="187" y="50"/>
                </a:cubicBezTo>
                <a:cubicBezTo>
                  <a:pt x="186" y="47"/>
                  <a:pt x="186" y="44"/>
                  <a:pt x="185" y="43"/>
                </a:cubicBezTo>
                <a:cubicBezTo>
                  <a:pt x="183" y="44"/>
                  <a:pt x="183" y="44"/>
                  <a:pt x="183" y="44"/>
                </a:cubicBezTo>
                <a:cubicBezTo>
                  <a:pt x="182" y="45"/>
                  <a:pt x="182" y="45"/>
                  <a:pt x="182" y="45"/>
                </a:cubicBezTo>
                <a:cubicBezTo>
                  <a:pt x="182" y="46"/>
                  <a:pt x="183" y="48"/>
                  <a:pt x="184" y="49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8" y="54"/>
                  <a:pt x="168" y="52"/>
                  <a:pt x="168" y="5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8" y="41"/>
                  <a:pt x="158" y="41"/>
                  <a:pt x="158" y="41"/>
                </a:cubicBezTo>
                <a:cubicBezTo>
                  <a:pt x="158" y="42"/>
                  <a:pt x="157" y="42"/>
                  <a:pt x="156" y="43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6" y="42"/>
                  <a:pt x="145" y="41"/>
                  <a:pt x="144" y="40"/>
                </a:cubicBezTo>
                <a:cubicBezTo>
                  <a:pt x="144" y="39"/>
                  <a:pt x="144" y="37"/>
                  <a:pt x="144" y="35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1"/>
                  <a:pt x="128" y="32"/>
                  <a:pt x="127" y="34"/>
                </a:cubicBezTo>
                <a:cubicBezTo>
                  <a:pt x="126" y="35"/>
                  <a:pt x="125" y="36"/>
                  <a:pt x="124" y="36"/>
                </a:cubicBezTo>
                <a:cubicBezTo>
                  <a:pt x="122" y="36"/>
                  <a:pt x="119" y="36"/>
                  <a:pt x="117" y="34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4" y="30"/>
                  <a:pt x="112" y="27"/>
                  <a:pt x="112" y="24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2" y="25"/>
                  <a:pt x="100" y="25"/>
                  <a:pt x="98" y="24"/>
                </a:cubicBezTo>
                <a:cubicBezTo>
                  <a:pt x="97" y="23"/>
                  <a:pt x="97" y="23"/>
                  <a:pt x="97" y="23"/>
                </a:cubicBezTo>
                <a:cubicBezTo>
                  <a:pt x="93" y="24"/>
                  <a:pt x="93" y="24"/>
                  <a:pt x="93" y="24"/>
                </a:cubicBezTo>
                <a:cubicBezTo>
                  <a:pt x="82" y="27"/>
                  <a:pt x="82" y="27"/>
                  <a:pt x="82" y="27"/>
                </a:cubicBezTo>
                <a:cubicBezTo>
                  <a:pt x="80" y="29"/>
                  <a:pt x="78" y="29"/>
                  <a:pt x="76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1" y="29"/>
                  <a:pt x="68" y="28"/>
                  <a:pt x="67" y="26"/>
                </a:cubicBezTo>
                <a:cubicBezTo>
                  <a:pt x="60" y="21"/>
                  <a:pt x="60" y="21"/>
                  <a:pt x="60" y="21"/>
                </a:cubicBezTo>
                <a:lnTo>
                  <a:pt x="52" y="9"/>
                </a:lnTo>
                <a:close/>
              </a:path>
            </a:pathLst>
          </a:custGeom>
          <a:solidFill>
            <a:srgbClr val="594709"/>
          </a:solidFill>
          <a:ln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8" name="Freeform 29"/>
          <p:cNvSpPr>
            <a:spLocks/>
          </p:cNvSpPr>
          <p:nvPr/>
        </p:nvSpPr>
        <p:spPr bwMode="auto">
          <a:xfrm>
            <a:off x="4577216" y="1167960"/>
            <a:ext cx="1155700" cy="1054100"/>
          </a:xfrm>
          <a:custGeom>
            <a:avLst/>
            <a:gdLst>
              <a:gd name="T0" fmla="*/ 2147483646 w 360"/>
              <a:gd name="T1" fmla="*/ 1580182670 h 328"/>
              <a:gd name="T2" fmla="*/ 2147483646 w 360"/>
              <a:gd name="T3" fmla="*/ 1229032394 h 328"/>
              <a:gd name="T4" fmla="*/ 2147483646 w 360"/>
              <a:gd name="T5" fmla="*/ 1580182670 h 328"/>
              <a:gd name="T6" fmla="*/ 2147483646 w 360"/>
              <a:gd name="T7" fmla="*/ 1673136294 h 328"/>
              <a:gd name="T8" fmla="*/ 2147483646 w 360"/>
              <a:gd name="T9" fmla="*/ 1745432128 h 328"/>
              <a:gd name="T10" fmla="*/ 2147483646 w 360"/>
              <a:gd name="T11" fmla="*/ 1580182670 h 328"/>
              <a:gd name="T12" fmla="*/ 2147483646 w 360"/>
              <a:gd name="T13" fmla="*/ 1466574472 h 328"/>
              <a:gd name="T14" fmla="*/ 2147483646 w 360"/>
              <a:gd name="T15" fmla="*/ 1352966273 h 328"/>
              <a:gd name="T16" fmla="*/ 1731607782 w 360"/>
              <a:gd name="T17" fmla="*/ 1229032394 h 328"/>
              <a:gd name="T18" fmla="*/ 1329629640 w 360"/>
              <a:gd name="T19" fmla="*/ 588695568 h 328"/>
              <a:gd name="T20" fmla="*/ 556588330 w 360"/>
              <a:gd name="T21" fmla="*/ 82624729 h 328"/>
              <a:gd name="T22" fmla="*/ 41229598 w 360"/>
              <a:gd name="T23" fmla="*/ 144591668 h 328"/>
              <a:gd name="T24" fmla="*/ 41229598 w 360"/>
              <a:gd name="T25" fmla="*/ 216887502 h 328"/>
              <a:gd name="T26" fmla="*/ 10308202 w 360"/>
              <a:gd name="T27" fmla="*/ 289183337 h 328"/>
              <a:gd name="T28" fmla="*/ 51534589 w 360"/>
              <a:gd name="T29" fmla="*/ 464758475 h 328"/>
              <a:gd name="T30" fmla="*/ 216449769 w 360"/>
              <a:gd name="T31" fmla="*/ 382136960 h 328"/>
              <a:gd name="T32" fmla="*/ 381364949 w 360"/>
              <a:gd name="T33" fmla="*/ 506070839 h 328"/>
              <a:gd name="T34" fmla="*/ 618431121 w 360"/>
              <a:gd name="T35" fmla="*/ 795254176 h 328"/>
              <a:gd name="T36" fmla="*/ 762733108 w 360"/>
              <a:gd name="T37" fmla="*/ 681645977 h 328"/>
              <a:gd name="T38" fmla="*/ 999799280 w 360"/>
              <a:gd name="T39" fmla="*/ 537054309 h 328"/>
              <a:gd name="T40" fmla="*/ 1185327654 w 360"/>
              <a:gd name="T41" fmla="*/ 733287236 h 328"/>
              <a:gd name="T42" fmla="*/ 1226557251 w 360"/>
              <a:gd name="T43" fmla="*/ 1032799467 h 328"/>
              <a:gd name="T44" fmla="*/ 1247170445 w 360"/>
              <a:gd name="T45" fmla="*/ 1352966273 h 328"/>
              <a:gd name="T46" fmla="*/ 1195635856 w 360"/>
              <a:gd name="T47" fmla="*/ 1487232261 h 328"/>
              <a:gd name="T48" fmla="*/ 1154406258 w 360"/>
              <a:gd name="T49" fmla="*/ 1538870306 h 328"/>
              <a:gd name="T50" fmla="*/ 1175019452 w 360"/>
              <a:gd name="T51" fmla="*/ 1735103233 h 328"/>
              <a:gd name="T52" fmla="*/ 1123484863 w 360"/>
              <a:gd name="T53" fmla="*/ 1900349477 h 328"/>
              <a:gd name="T54" fmla="*/ 979182876 w 360"/>
              <a:gd name="T55" fmla="*/ 1869366007 h 328"/>
              <a:gd name="T56" fmla="*/ 865805496 w 360"/>
              <a:gd name="T57" fmla="*/ 2106911298 h 328"/>
              <a:gd name="T58" fmla="*/ 700890316 w 360"/>
              <a:gd name="T59" fmla="*/ 2147483646 h 328"/>
              <a:gd name="T60" fmla="*/ 824575899 w 360"/>
              <a:gd name="T61" fmla="*/ 2147483646 h 328"/>
              <a:gd name="T62" fmla="*/ 927648287 w 360"/>
              <a:gd name="T63" fmla="*/ 2147483646 h 328"/>
              <a:gd name="T64" fmla="*/ 1123484863 w 360"/>
              <a:gd name="T65" fmla="*/ 2147483646 h 328"/>
              <a:gd name="T66" fmla="*/ 1216249049 w 360"/>
              <a:gd name="T67" fmla="*/ 2147483646 h 328"/>
              <a:gd name="T68" fmla="*/ 1370856027 w 360"/>
              <a:gd name="T69" fmla="*/ 2147483646 h 328"/>
              <a:gd name="T70" fmla="*/ 1587309006 w 360"/>
              <a:gd name="T71" fmla="*/ 2147483646 h 328"/>
              <a:gd name="T72" fmla="*/ 1721302790 w 360"/>
              <a:gd name="T73" fmla="*/ 2147483646 h 328"/>
              <a:gd name="T74" fmla="*/ 1824371969 w 360"/>
              <a:gd name="T75" fmla="*/ 2147483646 h 328"/>
              <a:gd name="T76" fmla="*/ 1855296574 w 360"/>
              <a:gd name="T77" fmla="*/ 2147483646 h 328"/>
              <a:gd name="T78" fmla="*/ 2061438141 w 360"/>
              <a:gd name="T79" fmla="*/ 2147483646 h 328"/>
              <a:gd name="T80" fmla="*/ 2123280933 w 360"/>
              <a:gd name="T81" fmla="*/ 2147483646 h 328"/>
              <a:gd name="T82" fmla="*/ 2147483646 w 360"/>
              <a:gd name="T83" fmla="*/ 2147483646 h 328"/>
              <a:gd name="T84" fmla="*/ 2147483646 w 360"/>
              <a:gd name="T85" fmla="*/ 2147483646 h 328"/>
              <a:gd name="T86" fmla="*/ 2147483646 w 360"/>
              <a:gd name="T87" fmla="*/ 2147483646 h 328"/>
              <a:gd name="T88" fmla="*/ 2147483646 w 360"/>
              <a:gd name="T89" fmla="*/ 2147483646 h 328"/>
              <a:gd name="T90" fmla="*/ 2147483646 w 360"/>
              <a:gd name="T91" fmla="*/ 2147483646 h 328"/>
              <a:gd name="T92" fmla="*/ 2147483646 w 360"/>
              <a:gd name="T93" fmla="*/ 2147483646 h 328"/>
              <a:gd name="T94" fmla="*/ 2147483646 w 360"/>
              <a:gd name="T95" fmla="*/ 2147483646 h 328"/>
              <a:gd name="T96" fmla="*/ 2147483646 w 360"/>
              <a:gd name="T97" fmla="*/ 2147483646 h 328"/>
              <a:gd name="T98" fmla="*/ 2147483646 w 360"/>
              <a:gd name="T99" fmla="*/ 2147483646 h 328"/>
              <a:gd name="T100" fmla="*/ 2147483646 w 360"/>
              <a:gd name="T101" fmla="*/ 2147483646 h 328"/>
              <a:gd name="T102" fmla="*/ 2147483646 w 360"/>
              <a:gd name="T103" fmla="*/ 2147483646 h 328"/>
              <a:gd name="T104" fmla="*/ 2147483646 w 360"/>
              <a:gd name="T105" fmla="*/ 2147483646 h 328"/>
              <a:gd name="T106" fmla="*/ 2147483646 w 360"/>
              <a:gd name="T107" fmla="*/ 2147483646 h 3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60" h="328">
                <a:moveTo>
                  <a:pt x="358" y="193"/>
                </a:moveTo>
                <a:cubicBezTo>
                  <a:pt x="352" y="153"/>
                  <a:pt x="352" y="153"/>
                  <a:pt x="352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6" y="148"/>
                  <a:pt x="357" y="145"/>
                  <a:pt x="357" y="142"/>
                </a:cubicBezTo>
                <a:cubicBezTo>
                  <a:pt x="355" y="139"/>
                  <a:pt x="355" y="139"/>
                  <a:pt x="355" y="139"/>
                </a:cubicBezTo>
                <a:cubicBezTo>
                  <a:pt x="351" y="137"/>
                  <a:pt x="349" y="130"/>
                  <a:pt x="350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3" y="119"/>
                  <a:pt x="340" y="120"/>
                  <a:pt x="337" y="122"/>
                </a:cubicBezTo>
                <a:cubicBezTo>
                  <a:pt x="334" y="125"/>
                  <a:pt x="332" y="127"/>
                  <a:pt x="331" y="129"/>
                </a:cubicBezTo>
                <a:cubicBezTo>
                  <a:pt x="330" y="134"/>
                  <a:pt x="325" y="137"/>
                  <a:pt x="316" y="140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3" y="153"/>
                  <a:pt x="313" y="153"/>
                  <a:pt x="313" y="153"/>
                </a:cubicBezTo>
                <a:cubicBezTo>
                  <a:pt x="309" y="161"/>
                  <a:pt x="309" y="161"/>
                  <a:pt x="309" y="161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55" y="156"/>
                  <a:pt x="255" y="156"/>
                  <a:pt x="255" y="156"/>
                </a:cubicBezTo>
                <a:cubicBezTo>
                  <a:pt x="259" y="153"/>
                  <a:pt x="259" y="153"/>
                  <a:pt x="259" y="153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49" y="143"/>
                  <a:pt x="249" y="143"/>
                  <a:pt x="249" y="143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6" y="131"/>
                  <a:pt x="246" y="131"/>
                  <a:pt x="246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194" y="120"/>
                  <a:pt x="194" y="120"/>
                  <a:pt x="194" y="120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6" y="119"/>
                  <a:pt x="165" y="119"/>
                  <a:pt x="165" y="118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48" y="81"/>
                  <a:pt x="141" y="72"/>
                  <a:pt x="129" y="57"/>
                </a:cubicBezTo>
                <a:cubicBezTo>
                  <a:pt x="117" y="42"/>
                  <a:pt x="110" y="34"/>
                  <a:pt x="108" y="33"/>
                </a:cubicBezTo>
                <a:cubicBezTo>
                  <a:pt x="85" y="11"/>
                  <a:pt x="85" y="11"/>
                  <a:pt x="85" y="11"/>
                </a:cubicBezTo>
                <a:cubicBezTo>
                  <a:pt x="82" y="9"/>
                  <a:pt x="82" y="9"/>
                  <a:pt x="82" y="9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0" y="5"/>
                  <a:pt x="46" y="3"/>
                  <a:pt x="40" y="2"/>
                </a:cubicBezTo>
                <a:cubicBezTo>
                  <a:pt x="35" y="0"/>
                  <a:pt x="23" y="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40"/>
                  <a:pt x="2" y="43"/>
                </a:cubicBezTo>
                <a:cubicBezTo>
                  <a:pt x="5" y="45"/>
                  <a:pt x="5" y="45"/>
                  <a:pt x="5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6" y="46"/>
                  <a:pt x="16" y="46"/>
                  <a:pt x="16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1"/>
                  <a:pt x="19" y="38"/>
                  <a:pt x="21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39" y="41"/>
                  <a:pt x="39" y="41"/>
                  <a:pt x="39" y="41"/>
                </a:cubicBezTo>
                <a:cubicBezTo>
                  <a:pt x="42" y="42"/>
                  <a:pt x="42" y="42"/>
                  <a:pt x="42" y="42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61"/>
                  <a:pt x="41" y="65"/>
                  <a:pt x="48" y="72"/>
                </a:cubicBezTo>
                <a:cubicBezTo>
                  <a:pt x="53" y="75"/>
                  <a:pt x="55" y="77"/>
                  <a:pt x="58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2" y="76"/>
                  <a:pt x="62" y="76"/>
                  <a:pt x="62" y="76"/>
                </a:cubicBezTo>
                <a:cubicBezTo>
                  <a:pt x="69" y="69"/>
                  <a:pt x="69" y="69"/>
                  <a:pt x="69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85" y="64"/>
                  <a:pt x="85" y="64"/>
                  <a:pt x="85" y="64"/>
                </a:cubicBezTo>
                <a:cubicBezTo>
                  <a:pt x="88" y="57"/>
                  <a:pt x="88" y="57"/>
                  <a:pt x="88" y="57"/>
                </a:cubicBezTo>
                <a:cubicBezTo>
                  <a:pt x="97" y="52"/>
                  <a:pt x="97" y="52"/>
                  <a:pt x="97" y="52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9" y="125"/>
                  <a:pt x="121" y="130"/>
                  <a:pt x="121" y="131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4"/>
                  <a:pt x="109" y="184"/>
                  <a:pt x="109" y="184"/>
                </a:cubicBezTo>
                <a:cubicBezTo>
                  <a:pt x="108" y="185"/>
                  <a:pt x="106" y="185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84" y="203"/>
                  <a:pt x="84" y="203"/>
                  <a:pt x="84" y="203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78" y="209"/>
                  <a:pt x="78" y="209"/>
                  <a:pt x="78" y="209"/>
                </a:cubicBezTo>
                <a:cubicBezTo>
                  <a:pt x="77" y="209"/>
                  <a:pt x="77" y="209"/>
                  <a:pt x="77" y="209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71" y="225"/>
                  <a:pt x="71" y="225"/>
                  <a:pt x="71" y="225"/>
                </a:cubicBezTo>
                <a:cubicBezTo>
                  <a:pt x="72" y="225"/>
                  <a:pt x="72" y="225"/>
                  <a:pt x="72" y="22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6"/>
                  <a:pt x="80" y="236"/>
                  <a:pt x="80" y="236"/>
                </a:cubicBezTo>
                <a:cubicBezTo>
                  <a:pt x="80" y="239"/>
                  <a:pt x="80" y="239"/>
                  <a:pt x="80" y="239"/>
                </a:cubicBezTo>
                <a:cubicBezTo>
                  <a:pt x="89" y="240"/>
                  <a:pt x="89" y="240"/>
                  <a:pt x="89" y="240"/>
                </a:cubicBezTo>
                <a:cubicBezTo>
                  <a:pt x="90" y="248"/>
                  <a:pt x="90" y="248"/>
                  <a:pt x="90" y="248"/>
                </a:cubicBezTo>
                <a:cubicBezTo>
                  <a:pt x="90" y="249"/>
                  <a:pt x="90" y="249"/>
                  <a:pt x="90" y="249"/>
                </a:cubicBezTo>
                <a:cubicBezTo>
                  <a:pt x="91" y="258"/>
                  <a:pt x="91" y="258"/>
                  <a:pt x="91" y="258"/>
                </a:cubicBezTo>
                <a:cubicBezTo>
                  <a:pt x="94" y="260"/>
                  <a:pt x="94" y="260"/>
                  <a:pt x="94" y="260"/>
                </a:cubicBezTo>
                <a:cubicBezTo>
                  <a:pt x="102" y="258"/>
                  <a:pt x="102" y="258"/>
                  <a:pt x="102" y="258"/>
                </a:cubicBezTo>
                <a:cubicBezTo>
                  <a:pt x="109" y="253"/>
                  <a:pt x="109" y="253"/>
                  <a:pt x="109" y="253"/>
                </a:cubicBezTo>
                <a:cubicBezTo>
                  <a:pt x="111" y="253"/>
                  <a:pt x="111" y="253"/>
                  <a:pt x="111" y="253"/>
                </a:cubicBezTo>
                <a:cubicBezTo>
                  <a:pt x="113" y="266"/>
                  <a:pt x="113" y="266"/>
                  <a:pt x="113" y="266"/>
                </a:cubicBezTo>
                <a:cubicBezTo>
                  <a:pt x="117" y="271"/>
                  <a:pt x="117" y="271"/>
                  <a:pt x="117" y="271"/>
                </a:cubicBezTo>
                <a:cubicBezTo>
                  <a:pt x="118" y="272"/>
                  <a:pt x="118" y="272"/>
                  <a:pt x="118" y="272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27" y="283"/>
                  <a:pt x="129" y="283"/>
                  <a:pt x="131" y="283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7" y="282"/>
                  <a:pt x="137" y="282"/>
                  <a:pt x="137" y="282"/>
                </a:cubicBezTo>
                <a:cubicBezTo>
                  <a:pt x="140" y="281"/>
                  <a:pt x="143" y="280"/>
                  <a:pt x="146" y="279"/>
                </a:cubicBezTo>
                <a:cubicBezTo>
                  <a:pt x="148" y="278"/>
                  <a:pt x="148" y="278"/>
                  <a:pt x="148" y="278"/>
                </a:cubicBezTo>
                <a:cubicBezTo>
                  <a:pt x="154" y="278"/>
                  <a:pt x="154" y="278"/>
                  <a:pt x="154" y="278"/>
                </a:cubicBezTo>
                <a:cubicBezTo>
                  <a:pt x="156" y="278"/>
                  <a:pt x="157" y="278"/>
                  <a:pt x="158" y="279"/>
                </a:cubicBezTo>
                <a:cubicBezTo>
                  <a:pt x="166" y="274"/>
                  <a:pt x="166" y="274"/>
                  <a:pt x="166" y="274"/>
                </a:cubicBezTo>
                <a:cubicBezTo>
                  <a:pt x="167" y="274"/>
                  <a:pt x="167" y="274"/>
                  <a:pt x="167" y="274"/>
                </a:cubicBezTo>
                <a:cubicBezTo>
                  <a:pt x="167" y="275"/>
                  <a:pt x="167" y="275"/>
                  <a:pt x="167" y="275"/>
                </a:cubicBezTo>
                <a:cubicBezTo>
                  <a:pt x="168" y="274"/>
                  <a:pt x="168" y="274"/>
                  <a:pt x="168" y="274"/>
                </a:cubicBezTo>
                <a:cubicBezTo>
                  <a:pt x="169" y="275"/>
                  <a:pt x="169" y="275"/>
                  <a:pt x="169" y="275"/>
                </a:cubicBezTo>
                <a:cubicBezTo>
                  <a:pt x="172" y="279"/>
                  <a:pt x="173" y="282"/>
                  <a:pt x="173" y="283"/>
                </a:cubicBezTo>
                <a:cubicBezTo>
                  <a:pt x="177" y="289"/>
                  <a:pt x="177" y="289"/>
                  <a:pt x="177" y="289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1" y="290"/>
                  <a:pt x="181" y="290"/>
                  <a:pt x="181" y="290"/>
                </a:cubicBezTo>
                <a:cubicBezTo>
                  <a:pt x="180" y="289"/>
                  <a:pt x="180" y="289"/>
                  <a:pt x="180" y="289"/>
                </a:cubicBezTo>
                <a:cubicBezTo>
                  <a:pt x="179" y="287"/>
                  <a:pt x="179" y="286"/>
                  <a:pt x="180" y="285"/>
                </a:cubicBezTo>
                <a:cubicBezTo>
                  <a:pt x="181" y="284"/>
                  <a:pt x="182" y="283"/>
                  <a:pt x="185" y="283"/>
                </a:cubicBezTo>
                <a:cubicBezTo>
                  <a:pt x="199" y="283"/>
                  <a:pt x="199" y="283"/>
                  <a:pt x="199" y="283"/>
                </a:cubicBezTo>
                <a:cubicBezTo>
                  <a:pt x="200" y="283"/>
                  <a:pt x="200" y="283"/>
                  <a:pt x="200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6" y="292"/>
                  <a:pt x="206" y="292"/>
                  <a:pt x="206" y="292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6"/>
                  <a:pt x="211" y="295"/>
                  <a:pt x="211" y="295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227" y="303"/>
                  <a:pt x="227" y="303"/>
                  <a:pt x="227" y="303"/>
                </a:cubicBezTo>
                <a:cubicBezTo>
                  <a:pt x="228" y="305"/>
                  <a:pt x="229" y="306"/>
                  <a:pt x="229" y="308"/>
                </a:cubicBezTo>
                <a:cubicBezTo>
                  <a:pt x="229" y="314"/>
                  <a:pt x="229" y="314"/>
                  <a:pt x="229" y="314"/>
                </a:cubicBezTo>
                <a:cubicBezTo>
                  <a:pt x="234" y="315"/>
                  <a:pt x="234" y="315"/>
                  <a:pt x="234" y="315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35" y="307"/>
                  <a:pt x="235" y="305"/>
                  <a:pt x="235" y="303"/>
                </a:cubicBezTo>
                <a:cubicBezTo>
                  <a:pt x="235" y="302"/>
                  <a:pt x="236" y="301"/>
                  <a:pt x="237" y="300"/>
                </a:cubicBezTo>
                <a:cubicBezTo>
                  <a:pt x="239" y="299"/>
                  <a:pt x="239" y="299"/>
                  <a:pt x="239" y="299"/>
                </a:cubicBezTo>
                <a:cubicBezTo>
                  <a:pt x="239" y="298"/>
                  <a:pt x="239" y="297"/>
                  <a:pt x="240" y="297"/>
                </a:cubicBezTo>
                <a:cubicBezTo>
                  <a:pt x="243" y="297"/>
                  <a:pt x="243" y="297"/>
                  <a:pt x="243" y="297"/>
                </a:cubicBezTo>
                <a:cubicBezTo>
                  <a:pt x="245" y="299"/>
                  <a:pt x="247" y="303"/>
                  <a:pt x="248" y="309"/>
                </a:cubicBezTo>
                <a:cubicBezTo>
                  <a:pt x="248" y="310"/>
                  <a:pt x="248" y="310"/>
                  <a:pt x="248" y="310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49" y="312"/>
                  <a:pt x="251" y="313"/>
                  <a:pt x="255" y="315"/>
                </a:cubicBezTo>
                <a:cubicBezTo>
                  <a:pt x="255" y="315"/>
                  <a:pt x="255" y="315"/>
                  <a:pt x="255" y="315"/>
                </a:cubicBezTo>
                <a:cubicBezTo>
                  <a:pt x="256" y="315"/>
                  <a:pt x="256" y="315"/>
                  <a:pt x="256" y="315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4" y="324"/>
                  <a:pt x="274" y="324"/>
                  <a:pt x="274" y="324"/>
                </a:cubicBezTo>
                <a:cubicBezTo>
                  <a:pt x="272" y="322"/>
                  <a:pt x="272" y="320"/>
                  <a:pt x="272" y="319"/>
                </a:cubicBezTo>
                <a:cubicBezTo>
                  <a:pt x="272" y="316"/>
                  <a:pt x="274" y="313"/>
                  <a:pt x="278" y="311"/>
                </a:cubicBezTo>
                <a:cubicBezTo>
                  <a:pt x="285" y="305"/>
                  <a:pt x="285" y="305"/>
                  <a:pt x="285" y="305"/>
                </a:cubicBezTo>
                <a:cubicBezTo>
                  <a:pt x="293" y="310"/>
                  <a:pt x="293" y="310"/>
                  <a:pt x="293" y="310"/>
                </a:cubicBezTo>
                <a:cubicBezTo>
                  <a:pt x="294" y="310"/>
                  <a:pt x="294" y="310"/>
                  <a:pt x="294" y="310"/>
                </a:cubicBezTo>
                <a:cubicBezTo>
                  <a:pt x="296" y="301"/>
                  <a:pt x="296" y="301"/>
                  <a:pt x="296" y="301"/>
                </a:cubicBezTo>
                <a:cubicBezTo>
                  <a:pt x="296" y="300"/>
                  <a:pt x="296" y="300"/>
                  <a:pt x="296" y="300"/>
                </a:cubicBezTo>
                <a:cubicBezTo>
                  <a:pt x="297" y="299"/>
                  <a:pt x="297" y="299"/>
                  <a:pt x="297" y="299"/>
                </a:cubicBezTo>
                <a:cubicBezTo>
                  <a:pt x="304" y="300"/>
                  <a:pt x="304" y="300"/>
                  <a:pt x="304" y="300"/>
                </a:cubicBezTo>
                <a:cubicBezTo>
                  <a:pt x="305" y="301"/>
                  <a:pt x="306" y="303"/>
                  <a:pt x="306" y="305"/>
                </a:cubicBezTo>
                <a:cubicBezTo>
                  <a:pt x="306" y="306"/>
                  <a:pt x="305" y="308"/>
                  <a:pt x="303" y="310"/>
                </a:cubicBezTo>
                <a:cubicBezTo>
                  <a:pt x="305" y="311"/>
                  <a:pt x="305" y="311"/>
                  <a:pt x="305" y="311"/>
                </a:cubicBezTo>
                <a:cubicBezTo>
                  <a:pt x="309" y="313"/>
                  <a:pt x="312" y="314"/>
                  <a:pt x="314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20" y="317"/>
                  <a:pt x="320" y="317"/>
                  <a:pt x="320" y="317"/>
                </a:cubicBezTo>
                <a:cubicBezTo>
                  <a:pt x="324" y="317"/>
                  <a:pt x="324" y="317"/>
                  <a:pt x="324" y="317"/>
                </a:cubicBezTo>
                <a:cubicBezTo>
                  <a:pt x="318" y="288"/>
                  <a:pt x="318" y="288"/>
                  <a:pt x="318" y="288"/>
                </a:cubicBezTo>
                <a:cubicBezTo>
                  <a:pt x="314" y="285"/>
                  <a:pt x="310" y="281"/>
                  <a:pt x="307" y="275"/>
                </a:cubicBezTo>
                <a:cubicBezTo>
                  <a:pt x="304" y="270"/>
                  <a:pt x="305" y="263"/>
                  <a:pt x="312" y="255"/>
                </a:cubicBezTo>
                <a:cubicBezTo>
                  <a:pt x="315" y="251"/>
                  <a:pt x="320" y="247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6" y="245"/>
                  <a:pt x="336" y="245"/>
                  <a:pt x="336" y="245"/>
                </a:cubicBezTo>
                <a:cubicBezTo>
                  <a:pt x="346" y="245"/>
                  <a:pt x="346" y="245"/>
                  <a:pt x="346" y="245"/>
                </a:cubicBezTo>
                <a:cubicBezTo>
                  <a:pt x="350" y="243"/>
                  <a:pt x="353" y="237"/>
                  <a:pt x="357" y="228"/>
                </a:cubicBezTo>
                <a:cubicBezTo>
                  <a:pt x="360" y="222"/>
                  <a:pt x="360" y="211"/>
                  <a:pt x="358" y="193"/>
                </a:cubicBezTo>
                <a:close/>
              </a:path>
            </a:pathLst>
          </a:custGeom>
          <a:solidFill>
            <a:srgbClr val="594709"/>
          </a:solidFill>
          <a:ln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4348616" y="3053910"/>
            <a:ext cx="696912" cy="436563"/>
          </a:xfrm>
          <a:custGeom>
            <a:avLst/>
            <a:gdLst>
              <a:gd name="T0" fmla="*/ 2039401883 w 217"/>
              <a:gd name="T1" fmla="*/ 41242363 h 136"/>
              <a:gd name="T2" fmla="*/ 1843701005 w 217"/>
              <a:gd name="T3" fmla="*/ 61863545 h 136"/>
              <a:gd name="T4" fmla="*/ 1390502014 w 217"/>
              <a:gd name="T5" fmla="*/ 216522408 h 136"/>
              <a:gd name="T6" fmla="*/ 1400801553 w 217"/>
              <a:gd name="T7" fmla="*/ 309317726 h 136"/>
              <a:gd name="T8" fmla="*/ 1091802533 w 217"/>
              <a:gd name="T9" fmla="*/ 268075362 h 136"/>
              <a:gd name="T10" fmla="*/ 865199826 w 217"/>
              <a:gd name="T11" fmla="*/ 0 h 136"/>
              <a:gd name="T12" fmla="*/ 772500762 w 217"/>
              <a:gd name="T13" fmla="*/ 103105909 h 136"/>
              <a:gd name="T14" fmla="*/ 659199408 w 217"/>
              <a:gd name="T15" fmla="*/ 41242363 h 136"/>
              <a:gd name="T16" fmla="*/ 607701713 w 217"/>
              <a:gd name="T17" fmla="*/ 103105909 h 136"/>
              <a:gd name="T18" fmla="*/ 525302188 w 217"/>
              <a:gd name="T19" fmla="*/ 123727090 h 136"/>
              <a:gd name="T20" fmla="*/ 61800446 w 217"/>
              <a:gd name="T21" fmla="*/ 659881025 h 136"/>
              <a:gd name="T22" fmla="*/ 113301354 w 217"/>
              <a:gd name="T23" fmla="*/ 783608115 h 136"/>
              <a:gd name="T24" fmla="*/ 102998603 w 217"/>
              <a:gd name="T25" fmla="*/ 783608115 h 136"/>
              <a:gd name="T26" fmla="*/ 175101800 w 217"/>
              <a:gd name="T27" fmla="*/ 1061997278 h 136"/>
              <a:gd name="T28" fmla="*/ 0 w 217"/>
              <a:gd name="T29" fmla="*/ 1175413777 h 136"/>
              <a:gd name="T30" fmla="*/ 82399525 w 217"/>
              <a:gd name="T31" fmla="*/ 1257898504 h 136"/>
              <a:gd name="T32" fmla="*/ 92699064 w 217"/>
              <a:gd name="T33" fmla="*/ 1278519686 h 136"/>
              <a:gd name="T34" fmla="*/ 329601310 w 217"/>
              <a:gd name="T35" fmla="*/ 1402246776 h 136"/>
              <a:gd name="T36" fmla="*/ 432599913 w 217"/>
              <a:gd name="T37" fmla="*/ 1299140868 h 136"/>
              <a:gd name="T38" fmla="*/ 587099423 w 217"/>
              <a:gd name="T39" fmla="*/ 1226966732 h 136"/>
              <a:gd name="T40" fmla="*/ 607701713 w 217"/>
              <a:gd name="T41" fmla="*/ 1247587913 h 136"/>
              <a:gd name="T42" fmla="*/ 607701713 w 217"/>
              <a:gd name="T43" fmla="*/ 1257898504 h 136"/>
              <a:gd name="T44" fmla="*/ 762201223 w 217"/>
              <a:gd name="T45" fmla="*/ 1361004413 h 136"/>
              <a:gd name="T46" fmla="*/ 947602562 w 217"/>
              <a:gd name="T47" fmla="*/ 1299140868 h 136"/>
              <a:gd name="T48" fmla="*/ 1091802533 w 217"/>
              <a:gd name="T49" fmla="*/ 1288830277 h 136"/>
              <a:gd name="T50" fmla="*/ 1112401611 w 217"/>
              <a:gd name="T51" fmla="*/ 1278519686 h 136"/>
              <a:gd name="T52" fmla="*/ 1225702965 w 217"/>
              <a:gd name="T53" fmla="*/ 1134171414 h 136"/>
              <a:gd name="T54" fmla="*/ 1287500200 w 217"/>
              <a:gd name="T55" fmla="*/ 1092929050 h 136"/>
              <a:gd name="T56" fmla="*/ 1297802950 w 217"/>
              <a:gd name="T57" fmla="*/ 1103239641 h 136"/>
              <a:gd name="T58" fmla="*/ 1328701568 w 217"/>
              <a:gd name="T59" fmla="*/ 1113550232 h 136"/>
              <a:gd name="T60" fmla="*/ 1380202475 w 217"/>
              <a:gd name="T61" fmla="*/ 907335205 h 136"/>
              <a:gd name="T62" fmla="*/ 1442002921 w 217"/>
              <a:gd name="T63" fmla="*/ 886714023 h 136"/>
              <a:gd name="T64" fmla="*/ 1524402446 w 217"/>
              <a:gd name="T65" fmla="*/ 711433979 h 136"/>
              <a:gd name="T66" fmla="*/ 1555301063 w 217"/>
              <a:gd name="T67" fmla="*/ 618638661 h 136"/>
              <a:gd name="T68" fmla="*/ 1658302878 w 217"/>
              <a:gd name="T69" fmla="*/ 577396298 h 136"/>
              <a:gd name="T70" fmla="*/ 1658302878 w 217"/>
              <a:gd name="T71" fmla="*/ 556775116 h 136"/>
              <a:gd name="T72" fmla="*/ 1740702402 w 217"/>
              <a:gd name="T73" fmla="*/ 494911571 h 136"/>
              <a:gd name="T74" fmla="*/ 1689201495 w 217"/>
              <a:gd name="T75" fmla="*/ 484600980 h 136"/>
              <a:gd name="T76" fmla="*/ 1689201495 w 217"/>
              <a:gd name="T77" fmla="*/ 453669208 h 136"/>
              <a:gd name="T78" fmla="*/ 1709800573 w 217"/>
              <a:gd name="T79" fmla="*/ 443358617 h 136"/>
              <a:gd name="T80" fmla="*/ 1812802388 w 217"/>
              <a:gd name="T81" fmla="*/ 391805662 h 136"/>
              <a:gd name="T82" fmla="*/ 2080603251 w 217"/>
              <a:gd name="T83" fmla="*/ 206211817 h 136"/>
              <a:gd name="T84" fmla="*/ 2147483646 w 217"/>
              <a:gd name="T85" fmla="*/ 247454180 h 136"/>
              <a:gd name="T86" fmla="*/ 2147483646 w 217"/>
              <a:gd name="T87" fmla="*/ 144348272 h 136"/>
              <a:gd name="T88" fmla="*/ 2147483646 w 217"/>
              <a:gd name="T89" fmla="*/ 144348272 h 136"/>
              <a:gd name="T90" fmla="*/ 2147483646 w 217"/>
              <a:gd name="T91" fmla="*/ 61863545 h 136"/>
              <a:gd name="T92" fmla="*/ 2147483646 w 217"/>
              <a:gd name="T93" fmla="*/ 72174136 h 136"/>
              <a:gd name="T94" fmla="*/ 2101202330 w 217"/>
              <a:gd name="T95" fmla="*/ 82484727 h 136"/>
              <a:gd name="T96" fmla="*/ 2080603251 w 217"/>
              <a:gd name="T97" fmla="*/ 82484727 h 136"/>
              <a:gd name="T98" fmla="*/ 2080603251 w 217"/>
              <a:gd name="T99" fmla="*/ 61863545 h 136"/>
              <a:gd name="T100" fmla="*/ 2039401883 w 217"/>
              <a:gd name="T101" fmla="*/ 41242363 h 1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17" h="136">
                <a:moveTo>
                  <a:pt x="198" y="4"/>
                </a:moveTo>
                <a:cubicBezTo>
                  <a:pt x="198" y="4"/>
                  <a:pt x="198" y="4"/>
                  <a:pt x="198" y="4"/>
                </a:cubicBezTo>
                <a:cubicBezTo>
                  <a:pt x="198" y="6"/>
                  <a:pt x="196" y="7"/>
                  <a:pt x="194" y="7"/>
                </a:cubicBezTo>
                <a:cubicBezTo>
                  <a:pt x="179" y="6"/>
                  <a:pt x="179" y="6"/>
                  <a:pt x="179" y="6"/>
                </a:cubicBezTo>
                <a:cubicBezTo>
                  <a:pt x="168" y="4"/>
                  <a:pt x="161" y="2"/>
                  <a:pt x="157" y="0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4" y="31"/>
                  <a:pt x="134" y="31"/>
                  <a:pt x="134" y="31"/>
                </a:cubicBezTo>
                <a:cubicBezTo>
                  <a:pt x="117" y="33"/>
                  <a:pt x="108" y="32"/>
                  <a:pt x="106" y="26"/>
                </a:cubicBezTo>
                <a:cubicBezTo>
                  <a:pt x="104" y="1"/>
                  <a:pt x="104" y="1"/>
                  <a:pt x="104" y="1"/>
                </a:cubicBezTo>
                <a:cubicBezTo>
                  <a:pt x="84" y="0"/>
                  <a:pt x="84" y="0"/>
                  <a:pt x="84" y="0"/>
                </a:cubicBezTo>
                <a:cubicBezTo>
                  <a:pt x="76" y="18"/>
                  <a:pt x="76" y="18"/>
                  <a:pt x="76" y="18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4"/>
                  <a:pt x="74" y="0"/>
                  <a:pt x="72" y="0"/>
                </a:cubicBezTo>
                <a:cubicBezTo>
                  <a:pt x="64" y="4"/>
                  <a:pt x="64" y="4"/>
                  <a:pt x="64" y="4"/>
                </a:cubicBezTo>
                <a:cubicBezTo>
                  <a:pt x="60" y="9"/>
                  <a:pt x="60" y="9"/>
                  <a:pt x="60" y="9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1" y="12"/>
                  <a:pt x="51" y="12"/>
                  <a:pt x="51" y="12"/>
                </a:cubicBezTo>
                <a:cubicBezTo>
                  <a:pt x="42" y="20"/>
                  <a:pt x="34" y="27"/>
                  <a:pt x="28" y="35"/>
                </a:cubicBezTo>
                <a:cubicBezTo>
                  <a:pt x="6" y="64"/>
                  <a:pt x="6" y="64"/>
                  <a:pt x="6" y="6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6"/>
                  <a:pt x="11" y="76"/>
                  <a:pt x="11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8"/>
                  <a:pt x="10" y="82"/>
                  <a:pt x="12" y="86"/>
                </a:cubicBezTo>
                <a:cubicBezTo>
                  <a:pt x="15" y="91"/>
                  <a:pt x="17" y="97"/>
                  <a:pt x="17" y="103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8"/>
                  <a:pt x="0" y="118"/>
                  <a:pt x="0" y="11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9" y="123"/>
                  <a:pt x="9" y="124"/>
                </a:cubicBezTo>
                <a:cubicBezTo>
                  <a:pt x="9" y="124"/>
                  <a:pt x="9" y="124"/>
                  <a:pt x="9" y="124"/>
                </a:cubicBezTo>
                <a:cubicBezTo>
                  <a:pt x="8" y="126"/>
                  <a:pt x="12" y="129"/>
                  <a:pt x="18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7" y="126"/>
                  <a:pt x="58" y="130"/>
                  <a:pt x="62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9" y="131"/>
                  <a:pt x="82" y="130"/>
                  <a:pt x="85" y="128"/>
                </a:cubicBezTo>
                <a:cubicBezTo>
                  <a:pt x="86" y="126"/>
                  <a:pt x="89" y="125"/>
                  <a:pt x="92" y="126"/>
                </a:cubicBezTo>
                <a:cubicBezTo>
                  <a:pt x="97" y="126"/>
                  <a:pt x="101" y="128"/>
                  <a:pt x="104" y="132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1" y="120"/>
                  <a:pt x="112" y="118"/>
                </a:cubicBezTo>
                <a:cubicBezTo>
                  <a:pt x="114" y="115"/>
                  <a:pt x="116" y="112"/>
                  <a:pt x="119" y="110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7" y="82"/>
                  <a:pt x="150" y="78"/>
                  <a:pt x="150" y="75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7" y="65"/>
                  <a:pt x="147" y="62"/>
                  <a:pt x="148" y="61"/>
                </a:cubicBezTo>
                <a:cubicBezTo>
                  <a:pt x="149" y="60"/>
                  <a:pt x="150" y="60"/>
                  <a:pt x="151" y="60"/>
                </a:cubicBezTo>
                <a:cubicBezTo>
                  <a:pt x="154" y="60"/>
                  <a:pt x="157" y="60"/>
                  <a:pt x="160" y="62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8" y="51"/>
                  <a:pt x="168" y="51"/>
                  <a:pt x="168" y="51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7" y="43"/>
                  <a:pt x="167" y="43"/>
                  <a:pt x="167" y="43"/>
                </a:cubicBezTo>
                <a:cubicBezTo>
                  <a:pt x="170" y="43"/>
                  <a:pt x="173" y="42"/>
                  <a:pt x="176" y="38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10" y="24"/>
                  <a:pt x="210" y="24"/>
                  <a:pt x="210" y="24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2" y="15"/>
                  <a:pt x="212" y="15"/>
                  <a:pt x="212" y="15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7" y="6"/>
                  <a:pt x="217" y="6"/>
                  <a:pt x="217" y="6"/>
                </a:cubicBezTo>
                <a:cubicBezTo>
                  <a:pt x="216" y="6"/>
                  <a:pt x="216" y="6"/>
                  <a:pt x="216" y="6"/>
                </a:cubicBezTo>
                <a:cubicBezTo>
                  <a:pt x="213" y="6"/>
                  <a:pt x="213" y="6"/>
                  <a:pt x="213" y="6"/>
                </a:cubicBezTo>
                <a:cubicBezTo>
                  <a:pt x="213" y="7"/>
                  <a:pt x="213" y="7"/>
                  <a:pt x="213" y="7"/>
                </a:cubicBezTo>
                <a:cubicBezTo>
                  <a:pt x="212" y="7"/>
                  <a:pt x="212" y="7"/>
                  <a:pt x="212" y="7"/>
                </a:cubicBezTo>
                <a:cubicBezTo>
                  <a:pt x="204" y="8"/>
                  <a:pt x="204" y="8"/>
                  <a:pt x="204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6"/>
                  <a:pt x="202" y="6"/>
                  <a:pt x="202" y="6"/>
                </a:cubicBezTo>
                <a:cubicBezTo>
                  <a:pt x="200" y="4"/>
                  <a:pt x="200" y="4"/>
                  <a:pt x="200" y="4"/>
                </a:cubicBezTo>
                <a:lnTo>
                  <a:pt x="198" y="4"/>
                </a:lnTo>
                <a:close/>
              </a:path>
            </a:pathLst>
          </a:custGeom>
          <a:solidFill>
            <a:srgbClr val="594709"/>
          </a:solidFill>
          <a:ln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Freeform 31"/>
          <p:cNvSpPr>
            <a:spLocks/>
          </p:cNvSpPr>
          <p:nvPr/>
        </p:nvSpPr>
        <p:spPr bwMode="auto">
          <a:xfrm>
            <a:off x="5001078" y="3777810"/>
            <a:ext cx="109538" cy="98425"/>
          </a:xfrm>
          <a:custGeom>
            <a:avLst/>
            <a:gdLst>
              <a:gd name="T0" fmla="*/ 322782987 w 34"/>
              <a:gd name="T1" fmla="*/ 172431075 h 31"/>
              <a:gd name="T2" fmla="*/ 354020362 w 34"/>
              <a:gd name="T3" fmla="*/ 131857750 h 31"/>
              <a:gd name="T4" fmla="*/ 354020362 w 34"/>
              <a:gd name="T5" fmla="*/ 131857750 h 31"/>
              <a:gd name="T6" fmla="*/ 354020362 w 34"/>
              <a:gd name="T7" fmla="*/ 131857750 h 31"/>
              <a:gd name="T8" fmla="*/ 354020362 w 34"/>
              <a:gd name="T9" fmla="*/ 131857750 h 31"/>
              <a:gd name="T10" fmla="*/ 249895779 w 34"/>
              <a:gd name="T11" fmla="*/ 50714275 h 31"/>
              <a:gd name="T12" fmla="*/ 114537042 w 34"/>
              <a:gd name="T13" fmla="*/ 10144125 h 31"/>
              <a:gd name="T14" fmla="*/ 72887208 w 34"/>
              <a:gd name="T15" fmla="*/ 20285075 h 31"/>
              <a:gd name="T16" fmla="*/ 72887208 w 34"/>
              <a:gd name="T17" fmla="*/ 111572675 h 31"/>
              <a:gd name="T18" fmla="*/ 20824917 w 34"/>
              <a:gd name="T19" fmla="*/ 192716150 h 31"/>
              <a:gd name="T20" fmla="*/ 0 w 34"/>
              <a:gd name="T21" fmla="*/ 213004400 h 31"/>
              <a:gd name="T22" fmla="*/ 41649833 w 34"/>
              <a:gd name="T23" fmla="*/ 253574550 h 31"/>
              <a:gd name="T24" fmla="*/ 52062292 w 34"/>
              <a:gd name="T25" fmla="*/ 253574550 h 31"/>
              <a:gd name="T26" fmla="*/ 62474750 w 34"/>
              <a:gd name="T27" fmla="*/ 294147875 h 31"/>
              <a:gd name="T28" fmla="*/ 114537042 w 34"/>
              <a:gd name="T29" fmla="*/ 314432950 h 31"/>
              <a:gd name="T30" fmla="*/ 177011792 w 34"/>
              <a:gd name="T31" fmla="*/ 284003750 h 31"/>
              <a:gd name="T32" fmla="*/ 270720696 w 34"/>
              <a:gd name="T33" fmla="*/ 304288825 h 31"/>
              <a:gd name="T34" fmla="*/ 270720696 w 34"/>
              <a:gd name="T35" fmla="*/ 273859625 h 31"/>
              <a:gd name="T36" fmla="*/ 322782987 w 34"/>
              <a:gd name="T37" fmla="*/ 172431075 h 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31">
                <a:moveTo>
                  <a:pt x="31" y="17"/>
                </a:move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4" y="5"/>
                  <a:pt x="24" y="5"/>
                  <a:pt x="24" y="5"/>
                </a:cubicBezTo>
                <a:cubicBezTo>
                  <a:pt x="19" y="1"/>
                  <a:pt x="14" y="0"/>
                  <a:pt x="11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3"/>
                  <a:pt x="5" y="17"/>
                  <a:pt x="2" y="19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9"/>
                  <a:pt x="6" y="29"/>
                  <a:pt x="6" y="29"/>
                </a:cubicBezTo>
                <a:cubicBezTo>
                  <a:pt x="11" y="31"/>
                  <a:pt x="11" y="31"/>
                  <a:pt x="11" y="31"/>
                </a:cubicBezTo>
                <a:cubicBezTo>
                  <a:pt x="13" y="29"/>
                  <a:pt x="15" y="28"/>
                  <a:pt x="17" y="28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7"/>
                  <a:pt x="26" y="27"/>
                  <a:pt x="26" y="27"/>
                </a:cubicBezTo>
                <a:cubicBezTo>
                  <a:pt x="27" y="21"/>
                  <a:pt x="29" y="18"/>
                  <a:pt x="31" y="17"/>
                </a:cubicBezTo>
                <a:close/>
              </a:path>
            </a:pathLst>
          </a:custGeom>
          <a:solidFill>
            <a:srgbClr val="594709"/>
          </a:solidFill>
          <a:ln>
            <a:noFill/>
          </a:ln>
          <a:extLst/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Freeform 32"/>
          <p:cNvSpPr>
            <a:spLocks/>
          </p:cNvSpPr>
          <p:nvPr/>
        </p:nvSpPr>
        <p:spPr bwMode="auto">
          <a:xfrm>
            <a:off x="4489903" y="3411098"/>
            <a:ext cx="606425" cy="469900"/>
          </a:xfrm>
          <a:custGeom>
            <a:avLst/>
            <a:gdLst>
              <a:gd name="T0" fmla="*/ 1235387192 w 189"/>
              <a:gd name="T1" fmla="*/ 237991476 h 146"/>
              <a:gd name="T2" fmla="*/ 875064858 w 189"/>
              <a:gd name="T3" fmla="*/ 93127099 h 146"/>
              <a:gd name="T4" fmla="*/ 875064858 w 189"/>
              <a:gd name="T5" fmla="*/ 10347455 h 146"/>
              <a:gd name="T6" fmla="*/ 844182103 w 189"/>
              <a:gd name="T7" fmla="*/ 0 h 146"/>
              <a:gd name="T8" fmla="*/ 679462314 w 189"/>
              <a:gd name="T9" fmla="*/ 165559288 h 146"/>
              <a:gd name="T10" fmla="*/ 597104023 w 189"/>
              <a:gd name="T11" fmla="*/ 248338932 h 146"/>
              <a:gd name="T12" fmla="*/ 494156160 w 189"/>
              <a:gd name="T13" fmla="*/ 196601654 h 146"/>
              <a:gd name="T14" fmla="*/ 319143188 w 189"/>
              <a:gd name="T15" fmla="*/ 258689605 h 146"/>
              <a:gd name="T16" fmla="*/ 102947863 w 189"/>
              <a:gd name="T17" fmla="*/ 113822010 h 146"/>
              <a:gd name="T18" fmla="*/ 20589573 w 189"/>
              <a:gd name="T19" fmla="*/ 175906743 h 146"/>
              <a:gd name="T20" fmla="*/ 20589573 w 189"/>
              <a:gd name="T21" fmla="*/ 186254199 h 146"/>
              <a:gd name="T22" fmla="*/ 0 w 189"/>
              <a:gd name="T23" fmla="*/ 206949110 h 146"/>
              <a:gd name="T24" fmla="*/ 41179145 w 189"/>
              <a:gd name="T25" fmla="*/ 217296565 h 146"/>
              <a:gd name="T26" fmla="*/ 51475536 w 189"/>
              <a:gd name="T27" fmla="*/ 217296565 h 146"/>
              <a:gd name="T28" fmla="*/ 350025943 w 189"/>
              <a:gd name="T29" fmla="*/ 444943804 h 146"/>
              <a:gd name="T30" fmla="*/ 638283168 w 189"/>
              <a:gd name="T31" fmla="*/ 776065598 h 146"/>
              <a:gd name="T32" fmla="*/ 926540394 w 189"/>
              <a:gd name="T33" fmla="*/ 745020013 h 146"/>
              <a:gd name="T34" fmla="*/ 936836784 w 189"/>
              <a:gd name="T35" fmla="*/ 734672558 h 146"/>
              <a:gd name="T36" fmla="*/ 1019195075 w 189"/>
              <a:gd name="T37" fmla="*/ 755370687 h 146"/>
              <a:gd name="T38" fmla="*/ 1029488257 w 189"/>
              <a:gd name="T39" fmla="*/ 776065598 h 146"/>
              <a:gd name="T40" fmla="*/ 957426357 w 189"/>
              <a:gd name="T41" fmla="*/ 962319797 h 146"/>
              <a:gd name="T42" fmla="*/ 864771676 w 189"/>
              <a:gd name="T43" fmla="*/ 962319797 h 146"/>
              <a:gd name="T44" fmla="*/ 761823813 w 189"/>
              <a:gd name="T45" fmla="*/ 1210658728 h 146"/>
              <a:gd name="T46" fmla="*/ 916247212 w 189"/>
              <a:gd name="T47" fmla="*/ 1314136501 h 146"/>
              <a:gd name="T48" fmla="*/ 957426357 w 189"/>
              <a:gd name="T49" fmla="*/ 1376221234 h 146"/>
              <a:gd name="T50" fmla="*/ 1029488257 w 189"/>
              <a:gd name="T51" fmla="*/ 1376221234 h 146"/>
              <a:gd name="T52" fmla="*/ 1183911656 w 189"/>
              <a:gd name="T53" fmla="*/ 1438305967 h 146"/>
              <a:gd name="T54" fmla="*/ 1214797619 w 189"/>
              <a:gd name="T55" fmla="*/ 1479695789 h 146"/>
              <a:gd name="T56" fmla="*/ 1358927836 w 189"/>
              <a:gd name="T57" fmla="*/ 1490043245 h 146"/>
              <a:gd name="T58" fmla="*/ 1564823562 w 189"/>
              <a:gd name="T59" fmla="*/ 1479695789 h 146"/>
              <a:gd name="T60" fmla="*/ 1636888671 w 189"/>
              <a:gd name="T61" fmla="*/ 1438305967 h 146"/>
              <a:gd name="T62" fmla="*/ 1626592280 w 189"/>
              <a:gd name="T63" fmla="*/ 1355526323 h 146"/>
              <a:gd name="T64" fmla="*/ 1667774634 w 189"/>
              <a:gd name="T65" fmla="*/ 1231353639 h 146"/>
              <a:gd name="T66" fmla="*/ 1750132924 w 189"/>
              <a:gd name="T67" fmla="*/ 1148573995 h 146"/>
              <a:gd name="T68" fmla="*/ 1914849505 w 189"/>
              <a:gd name="T69" fmla="*/ 1148573995 h 146"/>
              <a:gd name="T70" fmla="*/ 1863377178 w 189"/>
              <a:gd name="T71" fmla="*/ 1014057074 h 146"/>
              <a:gd name="T72" fmla="*/ 1791312069 w 189"/>
              <a:gd name="T73" fmla="*/ 1003709618 h 146"/>
              <a:gd name="T74" fmla="*/ 1791312069 w 189"/>
              <a:gd name="T75" fmla="*/ 1003709618 h 146"/>
              <a:gd name="T76" fmla="*/ 1606002707 w 189"/>
              <a:gd name="T77" fmla="*/ 889887608 h 146"/>
              <a:gd name="T78" fmla="*/ 1513351235 w 189"/>
              <a:gd name="T79" fmla="*/ 858845242 h 146"/>
              <a:gd name="T80" fmla="*/ 1358927836 w 189"/>
              <a:gd name="T81" fmla="*/ 444943804 h 1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89" h="146">
                <a:moveTo>
                  <a:pt x="132" y="43"/>
                </a:moveTo>
                <a:cubicBezTo>
                  <a:pt x="128" y="39"/>
                  <a:pt x="124" y="33"/>
                  <a:pt x="120" y="23"/>
                </a:cubicBezTo>
                <a:cubicBezTo>
                  <a:pt x="109" y="23"/>
                  <a:pt x="102" y="21"/>
                  <a:pt x="99" y="17"/>
                </a:cubicBezTo>
                <a:cubicBezTo>
                  <a:pt x="96" y="13"/>
                  <a:pt x="92" y="11"/>
                  <a:pt x="85" y="9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1"/>
                  <a:pt x="85" y="1"/>
                  <a:pt x="85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2" y="0"/>
                  <a:pt x="82" y="0"/>
                  <a:pt x="82" y="0"/>
                </a:cubicBezTo>
                <a:cubicBezTo>
                  <a:pt x="77" y="3"/>
                  <a:pt x="74" y="5"/>
                  <a:pt x="72" y="8"/>
                </a:cubicBezTo>
                <a:cubicBezTo>
                  <a:pt x="71" y="11"/>
                  <a:pt x="69" y="14"/>
                  <a:pt x="66" y="16"/>
                </a:cubicBezTo>
                <a:cubicBezTo>
                  <a:pt x="64" y="23"/>
                  <a:pt x="62" y="26"/>
                  <a:pt x="60" y="26"/>
                </a:cubicBezTo>
                <a:cubicBezTo>
                  <a:pt x="59" y="26"/>
                  <a:pt x="58" y="25"/>
                  <a:pt x="58" y="24"/>
                </a:cubicBezTo>
                <a:cubicBezTo>
                  <a:pt x="54" y="21"/>
                  <a:pt x="54" y="21"/>
                  <a:pt x="54" y="21"/>
                </a:cubicBezTo>
                <a:cubicBezTo>
                  <a:pt x="52" y="20"/>
                  <a:pt x="50" y="19"/>
                  <a:pt x="48" y="19"/>
                </a:cubicBezTo>
                <a:cubicBezTo>
                  <a:pt x="44" y="20"/>
                  <a:pt x="44" y="20"/>
                  <a:pt x="44" y="20"/>
                </a:cubicBezTo>
                <a:cubicBezTo>
                  <a:pt x="41" y="23"/>
                  <a:pt x="37" y="25"/>
                  <a:pt x="31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1" y="22"/>
                  <a:pt x="9" y="17"/>
                  <a:pt x="10" y="11"/>
                </a:cubicBezTo>
                <a:cubicBezTo>
                  <a:pt x="4" y="9"/>
                  <a:pt x="4" y="9"/>
                  <a:pt x="4" y="9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31"/>
                  <a:pt x="17" y="37"/>
                  <a:pt x="20" y="38"/>
                </a:cubicBezTo>
                <a:cubicBezTo>
                  <a:pt x="21" y="39"/>
                  <a:pt x="26" y="41"/>
                  <a:pt x="34" y="43"/>
                </a:cubicBezTo>
                <a:cubicBezTo>
                  <a:pt x="49" y="48"/>
                  <a:pt x="49" y="48"/>
                  <a:pt x="49" y="48"/>
                </a:cubicBezTo>
                <a:cubicBezTo>
                  <a:pt x="53" y="50"/>
                  <a:pt x="58" y="59"/>
                  <a:pt x="62" y="75"/>
                </a:cubicBezTo>
                <a:cubicBezTo>
                  <a:pt x="69" y="79"/>
                  <a:pt x="73" y="81"/>
                  <a:pt x="76" y="81"/>
                </a:cubicBezTo>
                <a:cubicBezTo>
                  <a:pt x="78" y="79"/>
                  <a:pt x="83" y="77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1" y="71"/>
                  <a:pt x="91" y="71"/>
                  <a:pt x="91" y="71"/>
                </a:cubicBezTo>
                <a:cubicBezTo>
                  <a:pt x="92" y="72"/>
                  <a:pt x="92" y="72"/>
                  <a:pt x="92" y="72"/>
                </a:cubicBezTo>
                <a:cubicBezTo>
                  <a:pt x="99" y="73"/>
                  <a:pt x="99" y="73"/>
                  <a:pt x="99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99" y="76"/>
                  <a:pt x="99" y="76"/>
                  <a:pt x="99" y="76"/>
                </a:cubicBezTo>
                <a:cubicBezTo>
                  <a:pt x="97" y="85"/>
                  <a:pt x="95" y="91"/>
                  <a:pt x="93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7"/>
                  <a:pt x="81" y="103"/>
                  <a:pt x="76" y="111"/>
                </a:cubicBezTo>
                <a:cubicBezTo>
                  <a:pt x="74" y="113"/>
                  <a:pt x="74" y="115"/>
                  <a:pt x="74" y="117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5" y="126"/>
                  <a:pt x="87" y="127"/>
                  <a:pt x="89" y="127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3" y="133"/>
                  <a:pt x="93" y="133"/>
                  <a:pt x="93" y="133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101" y="131"/>
                  <a:pt x="102" y="131"/>
                  <a:pt x="104" y="131"/>
                </a:cubicBezTo>
                <a:cubicBezTo>
                  <a:pt x="108" y="131"/>
                  <a:pt x="111" y="133"/>
                  <a:pt x="11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19" y="143"/>
                  <a:pt x="119" y="143"/>
                </a:cubicBezTo>
                <a:cubicBezTo>
                  <a:pt x="121" y="141"/>
                  <a:pt x="126" y="142"/>
                  <a:pt x="132" y="144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5"/>
                  <a:pt x="156" y="133"/>
                  <a:pt x="158" y="131"/>
                </a:cubicBezTo>
                <a:cubicBezTo>
                  <a:pt x="161" y="129"/>
                  <a:pt x="162" y="127"/>
                  <a:pt x="162" y="124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2" y="117"/>
                  <a:pt x="162" y="115"/>
                  <a:pt x="163" y="115"/>
                </a:cubicBezTo>
                <a:cubicBezTo>
                  <a:pt x="164" y="113"/>
                  <a:pt x="166" y="112"/>
                  <a:pt x="170" y="111"/>
                </a:cubicBezTo>
                <a:cubicBezTo>
                  <a:pt x="175" y="111"/>
                  <a:pt x="181" y="113"/>
                  <a:pt x="189" y="119"/>
                </a:cubicBezTo>
                <a:cubicBezTo>
                  <a:pt x="186" y="111"/>
                  <a:pt x="186" y="111"/>
                  <a:pt x="186" y="111"/>
                </a:cubicBezTo>
                <a:cubicBezTo>
                  <a:pt x="182" y="105"/>
                  <a:pt x="182" y="105"/>
                  <a:pt x="182" y="105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6" y="73"/>
                  <a:pt x="146" y="73"/>
                  <a:pt x="146" y="73"/>
                </a:cubicBezTo>
                <a:cubicBezTo>
                  <a:pt x="140" y="57"/>
                  <a:pt x="136" y="46"/>
                  <a:pt x="132" y="43"/>
                </a:cubicBezTo>
                <a:close/>
              </a:path>
            </a:pathLst>
          </a:custGeom>
          <a:solidFill>
            <a:srgbClr val="594709"/>
          </a:solidFill>
          <a:ln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2" name="Freeform 33"/>
          <p:cNvSpPr>
            <a:spLocks/>
          </p:cNvSpPr>
          <p:nvPr/>
        </p:nvSpPr>
        <p:spPr bwMode="auto">
          <a:xfrm>
            <a:off x="4172403" y="2514160"/>
            <a:ext cx="565150" cy="808038"/>
          </a:xfrm>
          <a:custGeom>
            <a:avLst/>
            <a:gdLst>
              <a:gd name="T0" fmla="*/ 1626858130 w 176"/>
              <a:gd name="T1" fmla="*/ 766116602 h 251"/>
              <a:gd name="T2" fmla="*/ 1441517830 w 176"/>
              <a:gd name="T3" fmla="*/ 714350662 h 251"/>
              <a:gd name="T4" fmla="*/ 1431223109 w 176"/>
              <a:gd name="T5" fmla="*/ 538349684 h 251"/>
              <a:gd name="T6" fmla="*/ 1379739870 w 176"/>
              <a:gd name="T7" fmla="*/ 476233775 h 251"/>
              <a:gd name="T8" fmla="*/ 1204697502 w 176"/>
              <a:gd name="T9" fmla="*/ 393411489 h 251"/>
              <a:gd name="T10" fmla="*/ 1204697502 w 176"/>
              <a:gd name="T11" fmla="*/ 248470075 h 251"/>
              <a:gd name="T12" fmla="*/ 1163512196 w 176"/>
              <a:gd name="T13" fmla="*/ 207057323 h 251"/>
              <a:gd name="T14" fmla="*/ 1081138372 w 176"/>
              <a:gd name="T15" fmla="*/ 155294602 h 251"/>
              <a:gd name="T16" fmla="*/ 1029655134 w 176"/>
              <a:gd name="T17" fmla="*/ 0 h 251"/>
              <a:gd name="T18" fmla="*/ 916393936 w 176"/>
              <a:gd name="T19" fmla="*/ 82822285 h 251"/>
              <a:gd name="T20" fmla="*/ 803132738 w 176"/>
              <a:gd name="T21" fmla="*/ 248470075 h 251"/>
              <a:gd name="T22" fmla="*/ 731056847 w 176"/>
              <a:gd name="T23" fmla="*/ 341645549 h 251"/>
              <a:gd name="T24" fmla="*/ 607497717 w 176"/>
              <a:gd name="T25" fmla="*/ 403764677 h 251"/>
              <a:gd name="T26" fmla="*/ 463345934 w 176"/>
              <a:gd name="T27" fmla="*/ 403764677 h 251"/>
              <a:gd name="T28" fmla="*/ 329488872 w 176"/>
              <a:gd name="T29" fmla="*/ 517646527 h 251"/>
              <a:gd name="T30" fmla="*/ 247118260 w 176"/>
              <a:gd name="T31" fmla="*/ 465880586 h 251"/>
              <a:gd name="T32" fmla="*/ 175042368 w 176"/>
              <a:gd name="T33" fmla="*/ 331292361 h 251"/>
              <a:gd name="T34" fmla="*/ 82373824 w 176"/>
              <a:gd name="T35" fmla="*/ 496940151 h 251"/>
              <a:gd name="T36" fmla="*/ 72075891 w 176"/>
              <a:gd name="T37" fmla="*/ 496940151 h 251"/>
              <a:gd name="T38" fmla="*/ 154449715 w 176"/>
              <a:gd name="T39" fmla="*/ 869645264 h 251"/>
              <a:gd name="T40" fmla="*/ 185337089 w 176"/>
              <a:gd name="T41" fmla="*/ 973173925 h 251"/>
              <a:gd name="T42" fmla="*/ 61777959 w 176"/>
              <a:gd name="T43" fmla="*/ 1035289834 h 251"/>
              <a:gd name="T44" fmla="*/ 247118260 w 176"/>
              <a:gd name="T45" fmla="*/ 1242347158 h 251"/>
              <a:gd name="T46" fmla="*/ 247118260 w 176"/>
              <a:gd name="T47" fmla="*/ 1242347158 h 251"/>
              <a:gd name="T48" fmla="*/ 195635021 w 176"/>
              <a:gd name="T49" fmla="*/ 1449407700 h 251"/>
              <a:gd name="T50" fmla="*/ 82373824 w 176"/>
              <a:gd name="T51" fmla="*/ 1521876797 h 251"/>
              <a:gd name="T52" fmla="*/ 185337089 w 176"/>
              <a:gd name="T53" fmla="*/ 1853169158 h 251"/>
              <a:gd name="T54" fmla="*/ 247118260 w 176"/>
              <a:gd name="T55" fmla="*/ 1956697819 h 251"/>
              <a:gd name="T56" fmla="*/ 164744436 w 176"/>
              <a:gd name="T57" fmla="*/ 2147483646 h 251"/>
              <a:gd name="T58" fmla="*/ 102966477 w 176"/>
              <a:gd name="T59" fmla="*/ 2147483646 h 251"/>
              <a:gd name="T60" fmla="*/ 113261198 w 176"/>
              <a:gd name="T61" fmla="*/ 2147483646 h 251"/>
              <a:gd name="T62" fmla="*/ 133853851 w 176"/>
              <a:gd name="T63" fmla="*/ 2147483646 h 251"/>
              <a:gd name="T64" fmla="*/ 144151783 w 176"/>
              <a:gd name="T65" fmla="*/ 2147483646 h 251"/>
              <a:gd name="T66" fmla="*/ 144151783 w 176"/>
              <a:gd name="T67" fmla="*/ 2147483646 h 251"/>
              <a:gd name="T68" fmla="*/ 483938587 w 176"/>
              <a:gd name="T69" fmla="*/ 2147483646 h 251"/>
              <a:gd name="T70" fmla="*/ 576607132 w 176"/>
              <a:gd name="T71" fmla="*/ 2147483646 h 251"/>
              <a:gd name="T72" fmla="*/ 1070843651 w 176"/>
              <a:gd name="T73" fmla="*/ 1822112813 h 251"/>
              <a:gd name="T74" fmla="*/ 1287071326 w 176"/>
              <a:gd name="T75" fmla="*/ 1697877775 h 251"/>
              <a:gd name="T76" fmla="*/ 1204697502 w 176"/>
              <a:gd name="T77" fmla="*/ 1615052271 h 251"/>
              <a:gd name="T78" fmla="*/ 1184104849 w 176"/>
              <a:gd name="T79" fmla="*/ 1521876797 h 251"/>
              <a:gd name="T80" fmla="*/ 895801283 w 176"/>
              <a:gd name="T81" fmla="*/ 1231997189 h 251"/>
              <a:gd name="T82" fmla="*/ 628090370 w 176"/>
              <a:gd name="T83" fmla="*/ 1180231248 h 251"/>
              <a:gd name="T84" fmla="*/ 525123893 w 176"/>
              <a:gd name="T85" fmla="*/ 1035289834 h 251"/>
              <a:gd name="T86" fmla="*/ 689868330 w 176"/>
              <a:gd name="T87" fmla="*/ 766116602 h 251"/>
              <a:gd name="T88" fmla="*/ 731056847 w 176"/>
              <a:gd name="T89" fmla="*/ 631528376 h 251"/>
              <a:gd name="T90" fmla="*/ 1070843651 w 176"/>
              <a:gd name="T91" fmla="*/ 693644286 h 251"/>
              <a:gd name="T92" fmla="*/ 1039953066 w 176"/>
              <a:gd name="T93" fmla="*/ 828232511 h 251"/>
              <a:gd name="T94" fmla="*/ 1235588087 w 176"/>
              <a:gd name="T95" fmla="*/ 983527113 h 251"/>
              <a:gd name="T96" fmla="*/ 1544484306 w 176"/>
              <a:gd name="T97" fmla="*/ 1263053534 h 251"/>
              <a:gd name="T98" fmla="*/ 1709228742 w 176"/>
              <a:gd name="T99" fmla="*/ 1055996211 h 251"/>
              <a:gd name="T100" fmla="*/ 1729821395 w 176"/>
              <a:gd name="T101" fmla="*/ 952467549 h 251"/>
              <a:gd name="T102" fmla="*/ 1801897287 w 176"/>
              <a:gd name="T103" fmla="*/ 900701609 h 251"/>
              <a:gd name="T104" fmla="*/ 1678341368 w 176"/>
              <a:gd name="T105" fmla="*/ 807526135 h 2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76" h="251">
                <a:moveTo>
                  <a:pt x="162" y="76"/>
                </a:moveTo>
                <a:cubicBezTo>
                  <a:pt x="159" y="74"/>
                  <a:pt x="159" y="74"/>
                  <a:pt x="159" y="74"/>
                </a:cubicBezTo>
                <a:cubicBezTo>
                  <a:pt x="159" y="74"/>
                  <a:pt x="159" y="74"/>
                  <a:pt x="159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9" y="51"/>
                  <a:pt x="139" y="51"/>
                  <a:pt x="139" y="51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3" y="4"/>
                  <a:pt x="103" y="4"/>
                  <a:pt x="103" y="4"/>
                </a:cubicBezTo>
                <a:cubicBezTo>
                  <a:pt x="100" y="0"/>
                  <a:pt x="100" y="0"/>
                  <a:pt x="10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0" y="6"/>
                  <a:pt x="80" y="6"/>
                  <a:pt x="80" y="6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73" y="33"/>
                  <a:pt x="73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65" y="34"/>
                  <a:pt x="65" y="34"/>
                  <a:pt x="65" y="34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46" y="35"/>
                  <a:pt x="46" y="35"/>
                  <a:pt x="46" y="35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0"/>
                  <a:pt x="45" y="40"/>
                  <a:pt x="45" y="40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8" y="50"/>
                  <a:pt x="37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25" y="47"/>
                  <a:pt x="25" y="47"/>
                  <a:pt x="25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5"/>
                  <a:pt x="24" y="45"/>
                  <a:pt x="24" y="45"/>
                </a:cubicBezTo>
                <a:cubicBezTo>
                  <a:pt x="23" y="36"/>
                  <a:pt x="23" y="36"/>
                  <a:pt x="23" y="36"/>
                </a:cubicBezTo>
                <a:cubicBezTo>
                  <a:pt x="21" y="28"/>
                  <a:pt x="21" y="28"/>
                  <a:pt x="21" y="28"/>
                </a:cubicBezTo>
                <a:cubicBezTo>
                  <a:pt x="19" y="26"/>
                  <a:pt x="19" y="26"/>
                  <a:pt x="19" y="26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5"/>
                  <a:pt x="3" y="58"/>
                  <a:pt x="0" y="61"/>
                </a:cubicBezTo>
                <a:cubicBezTo>
                  <a:pt x="3" y="70"/>
                  <a:pt x="3" y="70"/>
                  <a:pt x="3" y="70"/>
                </a:cubicBezTo>
                <a:cubicBezTo>
                  <a:pt x="15" y="84"/>
                  <a:pt x="15" y="84"/>
                  <a:pt x="15" y="84"/>
                </a:cubicBezTo>
                <a:cubicBezTo>
                  <a:pt x="15" y="84"/>
                  <a:pt x="15" y="84"/>
                  <a:pt x="15" y="84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93"/>
                  <a:pt x="19" y="93"/>
                  <a:pt x="19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8"/>
                  <a:pt x="15" y="98"/>
                  <a:pt x="15" y="98"/>
                </a:cubicBezTo>
                <a:cubicBezTo>
                  <a:pt x="14" y="98"/>
                  <a:pt x="14" y="98"/>
                  <a:pt x="14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7" y="106"/>
                  <a:pt x="7" y="106"/>
                  <a:pt x="7" y="106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18" y="142"/>
                  <a:pt x="18" y="142"/>
                  <a:pt x="18" y="142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7"/>
                  <a:pt x="8" y="147"/>
                  <a:pt x="8" y="147"/>
                </a:cubicBezTo>
                <a:cubicBezTo>
                  <a:pt x="5" y="156"/>
                  <a:pt x="5" y="156"/>
                  <a:pt x="5" y="156"/>
                </a:cubicBezTo>
                <a:cubicBezTo>
                  <a:pt x="4" y="166"/>
                  <a:pt x="4" y="166"/>
                  <a:pt x="4" y="166"/>
                </a:cubicBezTo>
                <a:cubicBezTo>
                  <a:pt x="6" y="172"/>
                  <a:pt x="6" y="172"/>
                  <a:pt x="6" y="172"/>
                </a:cubicBezTo>
                <a:cubicBezTo>
                  <a:pt x="18" y="179"/>
                  <a:pt x="18" y="179"/>
                  <a:pt x="18" y="179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17" y="204"/>
                  <a:pt x="17" y="204"/>
                  <a:pt x="17" y="204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17"/>
                  <a:pt x="12" y="217"/>
                  <a:pt x="12" y="217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8" y="227"/>
                  <a:pt x="7" y="228"/>
                  <a:pt x="6" y="231"/>
                </a:cubicBezTo>
                <a:cubicBezTo>
                  <a:pt x="5" y="232"/>
                  <a:pt x="5" y="232"/>
                  <a:pt x="6" y="233"/>
                </a:cubicBezTo>
                <a:cubicBezTo>
                  <a:pt x="7" y="234"/>
                  <a:pt x="7" y="234"/>
                  <a:pt x="7" y="234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5" y="246"/>
                  <a:pt x="15" y="246"/>
                  <a:pt x="15" y="246"/>
                </a:cubicBezTo>
                <a:cubicBezTo>
                  <a:pt x="18" y="248"/>
                  <a:pt x="18" y="248"/>
                  <a:pt x="18" y="248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37" y="251"/>
                  <a:pt x="42" y="250"/>
                  <a:pt x="47" y="248"/>
                </a:cubicBezTo>
                <a:cubicBezTo>
                  <a:pt x="51" y="246"/>
                  <a:pt x="56" y="245"/>
                  <a:pt x="61" y="246"/>
                </a:cubicBezTo>
                <a:cubicBezTo>
                  <a:pt x="61" y="243"/>
                  <a:pt x="61" y="243"/>
                  <a:pt x="61" y="243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79" y="200"/>
                  <a:pt x="79" y="200"/>
                  <a:pt x="79" y="20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12" y="174"/>
                  <a:pt x="112" y="174"/>
                  <a:pt x="112" y="174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9" y="166"/>
                  <a:pt x="122" y="165"/>
                  <a:pt x="125" y="164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94" y="144"/>
                  <a:pt x="91" y="141"/>
                  <a:pt x="90" y="138"/>
                </a:cubicBezTo>
                <a:cubicBezTo>
                  <a:pt x="88" y="131"/>
                  <a:pt x="87" y="125"/>
                  <a:pt x="87" y="119"/>
                </a:cubicBezTo>
                <a:cubicBezTo>
                  <a:pt x="86" y="121"/>
                  <a:pt x="84" y="122"/>
                  <a:pt x="82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6" y="114"/>
                  <a:pt x="53" y="113"/>
                  <a:pt x="52" y="112"/>
                </a:cubicBezTo>
                <a:cubicBezTo>
                  <a:pt x="49" y="110"/>
                  <a:pt x="48" y="108"/>
                  <a:pt x="48" y="107"/>
                </a:cubicBezTo>
                <a:cubicBezTo>
                  <a:pt x="47" y="104"/>
                  <a:pt x="48" y="102"/>
                  <a:pt x="51" y="100"/>
                </a:cubicBezTo>
                <a:cubicBezTo>
                  <a:pt x="53" y="98"/>
                  <a:pt x="57" y="94"/>
                  <a:pt x="59" y="90"/>
                </a:cubicBezTo>
                <a:cubicBezTo>
                  <a:pt x="57" y="87"/>
                  <a:pt x="55" y="83"/>
                  <a:pt x="57" y="80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7"/>
                  <a:pt x="61" y="76"/>
                  <a:pt x="67" y="74"/>
                </a:cubicBezTo>
                <a:cubicBezTo>
                  <a:pt x="67" y="72"/>
                  <a:pt x="68" y="70"/>
                  <a:pt x="69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4" y="70"/>
                  <a:pt x="74" y="70"/>
                  <a:pt x="74" y="70"/>
                </a:cubicBezTo>
                <a:cubicBezTo>
                  <a:pt x="70" y="67"/>
                  <a:pt x="69" y="64"/>
                  <a:pt x="71" y="61"/>
                </a:cubicBezTo>
                <a:cubicBezTo>
                  <a:pt x="74" y="59"/>
                  <a:pt x="74" y="59"/>
                  <a:pt x="74" y="59"/>
                </a:cubicBezTo>
                <a:cubicBezTo>
                  <a:pt x="77" y="58"/>
                  <a:pt x="82" y="58"/>
                  <a:pt x="86" y="60"/>
                </a:cubicBezTo>
                <a:cubicBezTo>
                  <a:pt x="95" y="67"/>
                  <a:pt x="95" y="67"/>
                  <a:pt x="95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107" y="74"/>
                  <a:pt x="106" y="76"/>
                  <a:pt x="105" y="76"/>
                </a:cubicBezTo>
                <a:cubicBezTo>
                  <a:pt x="103" y="76"/>
                  <a:pt x="102" y="78"/>
                  <a:pt x="101" y="8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8" y="86"/>
                  <a:pt x="110" y="84"/>
                  <a:pt x="113" y="84"/>
                </a:cubicBezTo>
                <a:cubicBezTo>
                  <a:pt x="114" y="84"/>
                  <a:pt x="115" y="84"/>
                  <a:pt x="117" y="86"/>
                </a:cubicBezTo>
                <a:cubicBezTo>
                  <a:pt x="118" y="88"/>
                  <a:pt x="119" y="92"/>
                  <a:pt x="120" y="95"/>
                </a:cubicBezTo>
                <a:cubicBezTo>
                  <a:pt x="120" y="100"/>
                  <a:pt x="121" y="103"/>
                  <a:pt x="123" y="105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31" y="116"/>
                  <a:pt x="133" y="120"/>
                  <a:pt x="134" y="124"/>
                </a:cubicBezTo>
                <a:cubicBezTo>
                  <a:pt x="150" y="122"/>
                  <a:pt x="150" y="122"/>
                  <a:pt x="150" y="122"/>
                </a:cubicBezTo>
                <a:cubicBezTo>
                  <a:pt x="157" y="118"/>
                  <a:pt x="157" y="118"/>
                  <a:pt x="157" y="118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9" y="92"/>
                  <a:pt x="169" y="92"/>
                  <a:pt x="169" y="92"/>
                </a:cubicBezTo>
                <a:cubicBezTo>
                  <a:pt x="175" y="88"/>
                  <a:pt x="175" y="88"/>
                  <a:pt x="175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3" y="78"/>
                  <a:pt x="163" y="78"/>
                  <a:pt x="163" y="78"/>
                </a:cubicBezTo>
                <a:lnTo>
                  <a:pt x="162" y="76"/>
                </a:lnTo>
                <a:close/>
              </a:path>
            </a:pathLst>
          </a:custGeom>
          <a:solidFill>
            <a:srgbClr val="594709"/>
          </a:solidFill>
          <a:ln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Freeform 34"/>
          <p:cNvSpPr>
            <a:spLocks/>
          </p:cNvSpPr>
          <p:nvPr/>
        </p:nvSpPr>
        <p:spPr bwMode="auto">
          <a:xfrm>
            <a:off x="3912053" y="3288860"/>
            <a:ext cx="596900" cy="587375"/>
          </a:xfrm>
          <a:custGeom>
            <a:avLst/>
            <a:gdLst>
              <a:gd name="T0" fmla="*/ 422252195 w 186"/>
              <a:gd name="T1" fmla="*/ 618178486 h 183"/>
              <a:gd name="T2" fmla="*/ 20596259 w 186"/>
              <a:gd name="T3" fmla="*/ 834541116 h 183"/>
              <a:gd name="T4" fmla="*/ 154481571 w 186"/>
              <a:gd name="T5" fmla="*/ 1143628754 h 183"/>
              <a:gd name="T6" fmla="*/ 164782910 w 186"/>
              <a:gd name="T7" fmla="*/ 1143628754 h 183"/>
              <a:gd name="T8" fmla="*/ 350162078 w 186"/>
              <a:gd name="T9" fmla="*/ 1473322663 h 183"/>
              <a:gd name="T10" fmla="*/ 453149792 w 186"/>
              <a:gd name="T11" fmla="*/ 1493928933 h 183"/>
              <a:gd name="T12" fmla="*/ 545839377 w 186"/>
              <a:gd name="T13" fmla="*/ 1545444609 h 183"/>
              <a:gd name="T14" fmla="*/ 1091678754 w 186"/>
              <a:gd name="T15" fmla="*/ 1596960286 h 183"/>
              <a:gd name="T16" fmla="*/ 1122576352 w 186"/>
              <a:gd name="T17" fmla="*/ 1782413510 h 183"/>
              <a:gd name="T18" fmla="*/ 1338849909 w 186"/>
              <a:gd name="T19" fmla="*/ 1761807240 h 183"/>
              <a:gd name="T20" fmla="*/ 1462437091 w 186"/>
              <a:gd name="T21" fmla="*/ 1885441653 h 183"/>
              <a:gd name="T22" fmla="*/ 1555126676 w 186"/>
              <a:gd name="T23" fmla="*/ 1792713436 h 183"/>
              <a:gd name="T24" fmla="*/ 1678713858 w 186"/>
              <a:gd name="T25" fmla="*/ 1803016571 h 183"/>
              <a:gd name="T26" fmla="*/ 1791999702 w 186"/>
              <a:gd name="T27" fmla="*/ 1699988428 h 183"/>
              <a:gd name="T28" fmla="*/ 1771403442 w 186"/>
              <a:gd name="T29" fmla="*/ 1679382158 h 183"/>
              <a:gd name="T30" fmla="*/ 1781701572 w 186"/>
              <a:gd name="T31" fmla="*/ 1576354015 h 183"/>
              <a:gd name="T32" fmla="*/ 1565424805 w 186"/>
              <a:gd name="T33" fmla="*/ 1514535204 h 183"/>
              <a:gd name="T34" fmla="*/ 1462437091 w 186"/>
              <a:gd name="T35" fmla="*/ 1349688249 h 183"/>
              <a:gd name="T36" fmla="*/ 1421241364 w 186"/>
              <a:gd name="T37" fmla="*/ 1215750701 h 183"/>
              <a:gd name="T38" fmla="*/ 1534530417 w 186"/>
              <a:gd name="T39" fmla="*/ 1164235025 h 183"/>
              <a:gd name="T40" fmla="*/ 1606620533 w 186"/>
              <a:gd name="T41" fmla="*/ 1050900537 h 183"/>
              <a:gd name="T42" fmla="*/ 1647816260 w 186"/>
              <a:gd name="T43" fmla="*/ 1009691206 h 183"/>
              <a:gd name="T44" fmla="*/ 1647816260 w 186"/>
              <a:gd name="T45" fmla="*/ 834541116 h 183"/>
              <a:gd name="T46" fmla="*/ 1750803974 w 186"/>
              <a:gd name="T47" fmla="*/ 855144177 h 183"/>
              <a:gd name="T48" fmla="*/ 1761105313 w 186"/>
              <a:gd name="T49" fmla="*/ 865447312 h 183"/>
              <a:gd name="T50" fmla="*/ 1915586884 w 186"/>
              <a:gd name="T51" fmla="*/ 834541116 h 183"/>
              <a:gd name="T52" fmla="*/ 1740505845 w 186"/>
              <a:gd name="T53" fmla="*/ 700600358 h 183"/>
              <a:gd name="T54" fmla="*/ 1565424805 w 186"/>
              <a:gd name="T55" fmla="*/ 649087891 h 183"/>
              <a:gd name="T56" fmla="*/ 1565424805 w 186"/>
              <a:gd name="T57" fmla="*/ 649087891 h 183"/>
              <a:gd name="T58" fmla="*/ 1349151248 w 186"/>
              <a:gd name="T59" fmla="*/ 494540863 h 183"/>
              <a:gd name="T60" fmla="*/ 1524229078 w 186"/>
              <a:gd name="T61" fmla="*/ 298784503 h 183"/>
              <a:gd name="T62" fmla="*/ 1462437091 w 186"/>
              <a:gd name="T63" fmla="*/ 92728217 h 183"/>
              <a:gd name="T64" fmla="*/ 1174070209 w 186"/>
              <a:gd name="T65" fmla="*/ 144240684 h 183"/>
              <a:gd name="T66" fmla="*/ 1040184897 w 186"/>
              <a:gd name="T67" fmla="*/ 72121947 h 183"/>
              <a:gd name="T68" fmla="*/ 988691040 w 186"/>
              <a:gd name="T69" fmla="*/ 51515676 h 183"/>
              <a:gd name="T70" fmla="*/ 978389701 w 186"/>
              <a:gd name="T71" fmla="*/ 30909406 h 183"/>
              <a:gd name="T72" fmla="*/ 978389701 w 186"/>
              <a:gd name="T73" fmla="*/ 30909406 h 183"/>
              <a:gd name="T74" fmla="*/ 968091572 w 186"/>
              <a:gd name="T75" fmla="*/ 10303135 h 183"/>
              <a:gd name="T76" fmla="*/ 968091572 w 186"/>
              <a:gd name="T77" fmla="*/ 0 h 183"/>
              <a:gd name="T78" fmla="*/ 957793442 w 186"/>
              <a:gd name="T79" fmla="*/ 113331278 h 183"/>
              <a:gd name="T80" fmla="*/ 947495312 w 186"/>
              <a:gd name="T81" fmla="*/ 185453225 h 183"/>
              <a:gd name="T82" fmla="*/ 957793442 w 186"/>
              <a:gd name="T83" fmla="*/ 350300179 h 183"/>
              <a:gd name="T84" fmla="*/ 947495312 w 186"/>
              <a:gd name="T85" fmla="*/ 360603314 h 183"/>
              <a:gd name="T86" fmla="*/ 896001455 w 186"/>
              <a:gd name="T87" fmla="*/ 494540863 h 183"/>
              <a:gd name="T88" fmla="*/ 690022818 w 186"/>
              <a:gd name="T89" fmla="*/ 566662809 h 183"/>
              <a:gd name="T90" fmla="*/ 432550324 w 186"/>
              <a:gd name="T91" fmla="*/ 618178486 h 1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86" h="183">
                <a:moveTo>
                  <a:pt x="42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11" y="73"/>
                  <a:pt x="11" y="73"/>
                  <a:pt x="11" y="73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95"/>
                  <a:pt x="2" y="103"/>
                  <a:pt x="6" y="105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26" y="136"/>
                  <a:pt x="31" y="141"/>
                  <a:pt x="34" y="143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5" y="147"/>
                  <a:pt x="48" y="149"/>
                  <a:pt x="53" y="150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94" y="151"/>
                  <a:pt x="104" y="153"/>
                  <a:pt x="106" y="155"/>
                </a:cubicBezTo>
                <a:cubicBezTo>
                  <a:pt x="108" y="156"/>
                  <a:pt x="109" y="160"/>
                  <a:pt x="108" y="166"/>
                </a:cubicBezTo>
                <a:cubicBezTo>
                  <a:pt x="108" y="170"/>
                  <a:pt x="108" y="173"/>
                  <a:pt x="109" y="173"/>
                </a:cubicBezTo>
                <a:cubicBezTo>
                  <a:pt x="118" y="171"/>
                  <a:pt x="118" y="171"/>
                  <a:pt x="118" y="171"/>
                </a:cubicBezTo>
                <a:cubicBezTo>
                  <a:pt x="124" y="169"/>
                  <a:pt x="128" y="169"/>
                  <a:pt x="130" y="171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8" y="181"/>
                  <a:pt x="142" y="183"/>
                  <a:pt x="142" y="183"/>
                </a:cubicBezTo>
                <a:cubicBezTo>
                  <a:pt x="145" y="182"/>
                  <a:pt x="148" y="179"/>
                  <a:pt x="150" y="175"/>
                </a:cubicBezTo>
                <a:cubicBezTo>
                  <a:pt x="151" y="174"/>
                  <a:pt x="151" y="174"/>
                  <a:pt x="151" y="174"/>
                </a:cubicBezTo>
                <a:cubicBezTo>
                  <a:pt x="158" y="179"/>
                  <a:pt x="158" y="179"/>
                  <a:pt x="158" y="179"/>
                </a:cubicBezTo>
                <a:cubicBezTo>
                  <a:pt x="163" y="175"/>
                  <a:pt x="163" y="175"/>
                  <a:pt x="163" y="175"/>
                </a:cubicBezTo>
                <a:cubicBezTo>
                  <a:pt x="164" y="169"/>
                  <a:pt x="167" y="167"/>
                  <a:pt x="172" y="166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3" y="164"/>
                  <a:pt x="173" y="164"/>
                  <a:pt x="173" y="164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0" y="148"/>
                  <a:pt x="166" y="146"/>
                  <a:pt x="161" y="147"/>
                </a:cubicBezTo>
                <a:cubicBezTo>
                  <a:pt x="157" y="148"/>
                  <a:pt x="154" y="148"/>
                  <a:pt x="152" y="147"/>
                </a:cubicBezTo>
                <a:cubicBezTo>
                  <a:pt x="152" y="145"/>
                  <a:pt x="152" y="145"/>
                  <a:pt x="152" y="143"/>
                </a:cubicBezTo>
                <a:cubicBezTo>
                  <a:pt x="149" y="138"/>
                  <a:pt x="146" y="134"/>
                  <a:pt x="142" y="131"/>
                </a:cubicBezTo>
                <a:cubicBezTo>
                  <a:pt x="138" y="127"/>
                  <a:pt x="136" y="123"/>
                  <a:pt x="138" y="119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8" y="109"/>
                  <a:pt x="149" y="107"/>
                  <a:pt x="151" y="105"/>
                </a:cubicBezTo>
                <a:cubicBezTo>
                  <a:pt x="152" y="103"/>
                  <a:pt x="154" y="102"/>
                  <a:pt x="156" y="102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57" y="91"/>
                  <a:pt x="156" y="85"/>
                  <a:pt x="157" y="83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1" y="80"/>
                  <a:pt x="165" y="81"/>
                  <a:pt x="170" y="83"/>
                </a:cubicBezTo>
                <a:cubicBezTo>
                  <a:pt x="170" y="83"/>
                  <a:pt x="170" y="83"/>
                  <a:pt x="170" y="83"/>
                </a:cubicBezTo>
                <a:cubicBezTo>
                  <a:pt x="171" y="83"/>
                  <a:pt x="171" y="83"/>
                  <a:pt x="171" y="83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5" y="89"/>
                  <a:pt x="178" y="93"/>
                  <a:pt x="179" y="93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80" y="73"/>
                  <a:pt x="176" y="67"/>
                  <a:pt x="175" y="64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8" y="67"/>
                  <a:pt x="168" y="67"/>
                  <a:pt x="168" y="67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45" y="60"/>
                  <a:pt x="141" y="56"/>
                  <a:pt x="140" y="53"/>
                </a:cubicBezTo>
                <a:cubicBezTo>
                  <a:pt x="131" y="48"/>
                  <a:pt x="131" y="48"/>
                  <a:pt x="131" y="48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4"/>
                  <a:pt x="146" y="19"/>
                  <a:pt x="144" y="15"/>
                </a:cubicBezTo>
                <a:cubicBezTo>
                  <a:pt x="142" y="9"/>
                  <a:pt x="142" y="9"/>
                  <a:pt x="142" y="9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24" y="13"/>
                  <a:pt x="119" y="14"/>
                  <a:pt x="114" y="14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96" y="5"/>
                  <a:pt x="96" y="5"/>
                  <a:pt x="96" y="5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11"/>
                  <a:pt x="93" y="11"/>
                  <a:pt x="93" y="11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6"/>
                  <a:pt x="91" y="17"/>
                  <a:pt x="92" y="18"/>
                </a:cubicBezTo>
                <a:cubicBezTo>
                  <a:pt x="94" y="21"/>
                  <a:pt x="93" y="24"/>
                  <a:pt x="91" y="27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2" y="35"/>
                  <a:pt x="92" y="35"/>
                  <a:pt x="92" y="35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6" y="49"/>
                  <a:pt x="86" y="49"/>
                </a:cubicBezTo>
                <a:cubicBezTo>
                  <a:pt x="77" y="53"/>
                  <a:pt x="71" y="55"/>
                  <a:pt x="67" y="55"/>
                </a:cubicBezTo>
                <a:cubicBezTo>
                  <a:pt x="50" y="53"/>
                  <a:pt x="50" y="53"/>
                  <a:pt x="50" y="53"/>
                </a:cubicBezTo>
                <a:cubicBezTo>
                  <a:pt x="42" y="60"/>
                  <a:pt x="42" y="60"/>
                  <a:pt x="42" y="60"/>
                </a:cubicBezTo>
                <a:close/>
              </a:path>
            </a:pathLst>
          </a:custGeom>
          <a:solidFill>
            <a:srgbClr val="594709"/>
          </a:solidFill>
          <a:ln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4" name="Freeform 35"/>
          <p:cNvSpPr>
            <a:spLocks/>
          </p:cNvSpPr>
          <p:nvPr/>
        </p:nvSpPr>
        <p:spPr bwMode="auto">
          <a:xfrm>
            <a:off x="5032828" y="4544573"/>
            <a:ext cx="169863" cy="411162"/>
          </a:xfrm>
          <a:custGeom>
            <a:avLst/>
            <a:gdLst>
              <a:gd name="T0" fmla="*/ 410181476 w 53"/>
              <a:gd name="T1" fmla="*/ 0 h 128"/>
              <a:gd name="T2" fmla="*/ 123053802 w 53"/>
              <a:gd name="T3" fmla="*/ 361048419 h 128"/>
              <a:gd name="T4" fmla="*/ 0 w 53"/>
              <a:gd name="T5" fmla="*/ 557047417 h 128"/>
              <a:gd name="T6" fmla="*/ 30764252 w 53"/>
              <a:gd name="T7" fmla="*/ 783989568 h 128"/>
              <a:gd name="T8" fmla="*/ 30764252 w 53"/>
              <a:gd name="T9" fmla="*/ 794307164 h 128"/>
              <a:gd name="T10" fmla="*/ 30764252 w 53"/>
              <a:gd name="T11" fmla="*/ 794307164 h 128"/>
              <a:gd name="T12" fmla="*/ 10255819 w 53"/>
              <a:gd name="T13" fmla="*/ 949042201 h 128"/>
              <a:gd name="T14" fmla="*/ 20508433 w 53"/>
              <a:gd name="T15" fmla="*/ 1041881296 h 128"/>
              <a:gd name="T16" fmla="*/ 184582305 w 53"/>
              <a:gd name="T17" fmla="*/ 1155355583 h 128"/>
              <a:gd name="T18" fmla="*/ 184582305 w 53"/>
              <a:gd name="T19" fmla="*/ 1155355583 h 128"/>
              <a:gd name="T20" fmla="*/ 194834919 w 53"/>
              <a:gd name="T21" fmla="*/ 1155355583 h 128"/>
              <a:gd name="T22" fmla="*/ 194834919 w 53"/>
              <a:gd name="T23" fmla="*/ 1165669968 h 128"/>
              <a:gd name="T24" fmla="*/ 194834919 w 53"/>
              <a:gd name="T25" fmla="*/ 1165669968 h 128"/>
              <a:gd name="T26" fmla="*/ 256363422 w 53"/>
              <a:gd name="T27" fmla="*/ 1279141043 h 128"/>
              <a:gd name="T28" fmla="*/ 317891926 w 53"/>
              <a:gd name="T29" fmla="*/ 1320405004 h 128"/>
              <a:gd name="T30" fmla="*/ 338400358 w 53"/>
              <a:gd name="T31" fmla="*/ 1052198892 h 128"/>
              <a:gd name="T32" fmla="*/ 338400358 w 53"/>
              <a:gd name="T33" fmla="*/ 1041881296 h 128"/>
              <a:gd name="T34" fmla="*/ 461454160 w 53"/>
              <a:gd name="T35" fmla="*/ 753043203 h 128"/>
              <a:gd name="T36" fmla="*/ 502474231 w 53"/>
              <a:gd name="T37" fmla="*/ 412626765 h 128"/>
              <a:gd name="T38" fmla="*/ 502474231 w 53"/>
              <a:gd name="T39" fmla="*/ 402312380 h 128"/>
              <a:gd name="T40" fmla="*/ 502474231 w 53"/>
              <a:gd name="T41" fmla="*/ 402312380 h 128"/>
              <a:gd name="T42" fmla="*/ 543491096 w 53"/>
              <a:gd name="T43" fmla="*/ 309470073 h 128"/>
              <a:gd name="T44" fmla="*/ 512726845 w 53"/>
              <a:gd name="T45" fmla="*/ 226945363 h 128"/>
              <a:gd name="T46" fmla="*/ 512726845 w 53"/>
              <a:gd name="T47" fmla="*/ 226945363 h 128"/>
              <a:gd name="T48" fmla="*/ 502474231 w 53"/>
              <a:gd name="T49" fmla="*/ 226945363 h 128"/>
              <a:gd name="T50" fmla="*/ 502474231 w 53"/>
              <a:gd name="T51" fmla="*/ 123788672 h 128"/>
              <a:gd name="T52" fmla="*/ 502474231 w 53"/>
              <a:gd name="T53" fmla="*/ 113471075 h 128"/>
              <a:gd name="T54" fmla="*/ 502474231 w 53"/>
              <a:gd name="T55" fmla="*/ 113471075 h 128"/>
              <a:gd name="T56" fmla="*/ 522982663 w 53"/>
              <a:gd name="T57" fmla="*/ 82524710 h 128"/>
              <a:gd name="T58" fmla="*/ 543491096 w 53"/>
              <a:gd name="T59" fmla="*/ 61892730 h 128"/>
              <a:gd name="T60" fmla="*/ 410181476 w 53"/>
              <a:gd name="T61" fmla="*/ 0 h 1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3" h="128">
                <a:moveTo>
                  <a:pt x="40" y="0"/>
                </a:moveTo>
                <a:cubicBezTo>
                  <a:pt x="27" y="9"/>
                  <a:pt x="18" y="21"/>
                  <a:pt x="12" y="35"/>
                </a:cubicBezTo>
                <a:cubicBezTo>
                  <a:pt x="7" y="47"/>
                  <a:pt x="3" y="53"/>
                  <a:pt x="0" y="54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7"/>
                  <a:pt x="1" y="100"/>
                  <a:pt x="2" y="10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20" y="116"/>
                  <a:pt x="22" y="120"/>
                  <a:pt x="25" y="124"/>
                </a:cubicBezTo>
                <a:cubicBezTo>
                  <a:pt x="27" y="126"/>
                  <a:pt x="29" y="127"/>
                  <a:pt x="31" y="128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45" y="73"/>
                  <a:pt x="45" y="73"/>
                  <a:pt x="45" y="73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53" y="30"/>
                  <a:pt x="53" y="30"/>
                  <a:pt x="53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51" y="8"/>
                  <a:pt x="51" y="8"/>
                  <a:pt x="51" y="8"/>
                </a:cubicBezTo>
                <a:cubicBezTo>
                  <a:pt x="53" y="6"/>
                  <a:pt x="53" y="6"/>
                  <a:pt x="53" y="6"/>
                </a:cubicBezTo>
                <a:lnTo>
                  <a:pt x="40" y="0"/>
                </a:lnTo>
                <a:close/>
              </a:path>
            </a:pathLst>
          </a:custGeom>
          <a:solidFill>
            <a:srgbClr val="594709"/>
          </a:solidFill>
          <a:ln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5" name="Freeform 36"/>
          <p:cNvSpPr>
            <a:spLocks/>
          </p:cNvSpPr>
          <p:nvPr/>
        </p:nvSpPr>
        <p:spPr bwMode="auto">
          <a:xfrm>
            <a:off x="3777116" y="5273235"/>
            <a:ext cx="263525" cy="225425"/>
          </a:xfrm>
          <a:custGeom>
            <a:avLst/>
            <a:gdLst>
              <a:gd name="T0" fmla="*/ 383612057 w 82"/>
              <a:gd name="T1" fmla="*/ 72522443 h 70"/>
              <a:gd name="T2" fmla="*/ 373244598 w 82"/>
              <a:gd name="T3" fmla="*/ 93242221 h 70"/>
              <a:gd name="T4" fmla="*/ 373244598 w 82"/>
              <a:gd name="T5" fmla="*/ 93242221 h 70"/>
              <a:gd name="T6" fmla="*/ 362877139 w 82"/>
              <a:gd name="T7" fmla="*/ 103602110 h 70"/>
              <a:gd name="T8" fmla="*/ 196991365 w 82"/>
              <a:gd name="T9" fmla="*/ 145044886 h 70"/>
              <a:gd name="T10" fmla="*/ 207358824 w 82"/>
              <a:gd name="T11" fmla="*/ 165764664 h 70"/>
              <a:gd name="T12" fmla="*/ 259196120 w 82"/>
              <a:gd name="T13" fmla="*/ 227927218 h 70"/>
              <a:gd name="T14" fmla="*/ 238461202 w 82"/>
              <a:gd name="T15" fmla="*/ 238287106 h 70"/>
              <a:gd name="T16" fmla="*/ 165885774 w 82"/>
              <a:gd name="T17" fmla="*/ 279729883 h 70"/>
              <a:gd name="T18" fmla="*/ 41473050 w 82"/>
              <a:gd name="T19" fmla="*/ 372972103 h 70"/>
              <a:gd name="T20" fmla="*/ 62207969 w 82"/>
              <a:gd name="T21" fmla="*/ 652701986 h 70"/>
              <a:gd name="T22" fmla="*/ 186620692 w 82"/>
              <a:gd name="T23" fmla="*/ 663061875 h 70"/>
              <a:gd name="T24" fmla="*/ 196991365 w 82"/>
              <a:gd name="T25" fmla="*/ 663061875 h 70"/>
              <a:gd name="T26" fmla="*/ 196991365 w 82"/>
              <a:gd name="T27" fmla="*/ 663061875 h 70"/>
              <a:gd name="T28" fmla="*/ 321404088 w 82"/>
              <a:gd name="T29" fmla="*/ 725224429 h 70"/>
              <a:gd name="T30" fmla="*/ 456187485 w 82"/>
              <a:gd name="T31" fmla="*/ 704504651 h 70"/>
              <a:gd name="T32" fmla="*/ 642808177 w 82"/>
              <a:gd name="T33" fmla="*/ 549099876 h 70"/>
              <a:gd name="T34" fmla="*/ 653175636 w 82"/>
              <a:gd name="T35" fmla="*/ 549099876 h 70"/>
              <a:gd name="T36" fmla="*/ 663546309 w 82"/>
              <a:gd name="T37" fmla="*/ 538736767 h 70"/>
              <a:gd name="T38" fmla="*/ 715383605 w 82"/>
              <a:gd name="T39" fmla="*/ 518016989 h 70"/>
              <a:gd name="T40" fmla="*/ 705016145 w 82"/>
              <a:gd name="T41" fmla="*/ 341892436 h 70"/>
              <a:gd name="T42" fmla="*/ 705016145 w 82"/>
              <a:gd name="T43" fmla="*/ 341892436 h 70"/>
              <a:gd name="T44" fmla="*/ 777591573 w 82"/>
              <a:gd name="T45" fmla="*/ 227927218 h 70"/>
              <a:gd name="T46" fmla="*/ 777591573 w 82"/>
              <a:gd name="T47" fmla="*/ 227927218 h 70"/>
              <a:gd name="T48" fmla="*/ 777591573 w 82"/>
              <a:gd name="T49" fmla="*/ 227927218 h 70"/>
              <a:gd name="T50" fmla="*/ 839799542 w 82"/>
              <a:gd name="T51" fmla="*/ 176124553 h 70"/>
              <a:gd name="T52" fmla="*/ 819064623 w 82"/>
              <a:gd name="T53" fmla="*/ 51802665 h 70"/>
              <a:gd name="T54" fmla="*/ 767224114 w 82"/>
              <a:gd name="T55" fmla="*/ 0 h 70"/>
              <a:gd name="T56" fmla="*/ 767224114 w 82"/>
              <a:gd name="T57" fmla="*/ 62162554 h 70"/>
              <a:gd name="T58" fmla="*/ 663546309 w 82"/>
              <a:gd name="T59" fmla="*/ 41442776 h 70"/>
              <a:gd name="T60" fmla="*/ 611705799 w 82"/>
              <a:gd name="T61" fmla="*/ 72522443 h 70"/>
              <a:gd name="T62" fmla="*/ 601338340 w 82"/>
              <a:gd name="T63" fmla="*/ 72522443 h 70"/>
              <a:gd name="T64" fmla="*/ 601338340 w 82"/>
              <a:gd name="T65" fmla="*/ 72522443 h 70"/>
              <a:gd name="T66" fmla="*/ 383612057 w 82"/>
              <a:gd name="T67" fmla="*/ 72522443 h 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2" h="70">
                <a:moveTo>
                  <a:pt x="37" y="7"/>
                </a:move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6" y="27"/>
                  <a:pt x="16" y="27"/>
                  <a:pt x="16" y="27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41"/>
                  <a:pt x="0" y="49"/>
                  <a:pt x="6" y="63"/>
                </a:cubicBezTo>
                <a:cubicBezTo>
                  <a:pt x="18" y="64"/>
                  <a:pt x="18" y="64"/>
                  <a:pt x="18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31" y="70"/>
                  <a:pt x="31" y="70"/>
                  <a:pt x="31" y="70"/>
                </a:cubicBezTo>
                <a:cubicBezTo>
                  <a:pt x="44" y="68"/>
                  <a:pt x="44" y="68"/>
                  <a:pt x="44" y="68"/>
                </a:cubicBezTo>
                <a:cubicBezTo>
                  <a:pt x="49" y="67"/>
                  <a:pt x="55" y="62"/>
                  <a:pt x="62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64" y="52"/>
                  <a:pt x="64" y="52"/>
                  <a:pt x="64" y="52"/>
                </a:cubicBezTo>
                <a:cubicBezTo>
                  <a:pt x="69" y="50"/>
                  <a:pt x="69" y="50"/>
                  <a:pt x="69" y="50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81" y="17"/>
                  <a:pt x="81" y="17"/>
                  <a:pt x="81" y="17"/>
                </a:cubicBezTo>
                <a:cubicBezTo>
                  <a:pt x="82" y="13"/>
                  <a:pt x="81" y="8"/>
                  <a:pt x="79" y="5"/>
                </a:cubicBezTo>
                <a:cubicBezTo>
                  <a:pt x="78" y="1"/>
                  <a:pt x="76" y="0"/>
                  <a:pt x="74" y="0"/>
                </a:cubicBezTo>
                <a:cubicBezTo>
                  <a:pt x="74" y="6"/>
                  <a:pt x="74" y="6"/>
                  <a:pt x="74" y="6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lnTo>
                  <a:pt x="37" y="7"/>
                </a:lnTo>
                <a:close/>
              </a:path>
            </a:pathLst>
          </a:custGeom>
          <a:solidFill>
            <a:srgbClr val="594709"/>
          </a:solidFill>
          <a:ln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118678" y="1144148"/>
            <a:ext cx="0" cy="4395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51"/>
          <p:cNvSpPr>
            <a:spLocks noChangeArrowheads="1"/>
          </p:cNvSpPr>
          <p:nvPr/>
        </p:nvSpPr>
        <p:spPr bwMode="auto">
          <a:xfrm>
            <a:off x="6498091" y="1745049"/>
            <a:ext cx="2646362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49" name="矩形 52"/>
          <p:cNvSpPr>
            <a:spLocks noChangeArrowheads="1"/>
          </p:cNvSpPr>
          <p:nvPr/>
        </p:nvSpPr>
        <p:spPr bwMode="auto">
          <a:xfrm>
            <a:off x="6498091" y="2377290"/>
            <a:ext cx="5022850" cy="326204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恒好美佳极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。恒好美佳极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。恒好美佳极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。恒好美佳极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6606041" y="2253810"/>
            <a:ext cx="2525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ect">
            <a:avLst/>
          </a:pr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ect">
            <a:avLst/>
          </a:pr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9059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9"/>
          <p:cNvSpPr>
            <a:spLocks noEditPoints="1"/>
          </p:cNvSpPr>
          <p:nvPr/>
        </p:nvSpPr>
        <p:spPr bwMode="auto">
          <a:xfrm>
            <a:off x="3152775" y="1227176"/>
            <a:ext cx="5886450" cy="2909888"/>
          </a:xfrm>
          <a:custGeom>
            <a:avLst/>
            <a:gdLst>
              <a:gd name="T0" fmla="*/ 888554 w 1530"/>
              <a:gd name="T1" fmla="*/ 377735 h 755"/>
              <a:gd name="T2" fmla="*/ 973178 w 1530"/>
              <a:gd name="T3" fmla="*/ 262102 h 755"/>
              <a:gd name="T4" fmla="*/ 1173199 w 1530"/>
              <a:gd name="T5" fmla="*/ 223557 h 755"/>
              <a:gd name="T6" fmla="*/ 1215511 w 1530"/>
              <a:gd name="T7" fmla="*/ 104070 h 755"/>
              <a:gd name="T8" fmla="*/ 1615553 w 1530"/>
              <a:gd name="T9" fmla="*/ 19272 h 755"/>
              <a:gd name="T10" fmla="*/ 1427072 w 1530"/>
              <a:gd name="T11" fmla="*/ 474096 h 755"/>
              <a:gd name="T12" fmla="*/ 1450151 w 1530"/>
              <a:gd name="T13" fmla="*/ 362317 h 755"/>
              <a:gd name="T14" fmla="*/ 2407943 w 1530"/>
              <a:gd name="T15" fmla="*/ 262102 h 755"/>
              <a:gd name="T16" fmla="*/ 1792494 w 1530"/>
              <a:gd name="T17" fmla="*/ 73234 h 755"/>
              <a:gd name="T18" fmla="*/ 2100219 w 1530"/>
              <a:gd name="T19" fmla="*/ 632127 h 755"/>
              <a:gd name="T20" fmla="*/ 2492567 w 1530"/>
              <a:gd name="T21" fmla="*/ 585874 h 755"/>
              <a:gd name="T22" fmla="*/ 2692588 w 1530"/>
              <a:gd name="T23" fmla="*/ 905792 h 755"/>
              <a:gd name="T24" fmla="*/ 3127249 w 1530"/>
              <a:gd name="T25" fmla="*/ 778596 h 755"/>
              <a:gd name="T26" fmla="*/ 5031293 w 1530"/>
              <a:gd name="T27" fmla="*/ 416279 h 755"/>
              <a:gd name="T28" fmla="*/ 4604325 w 1530"/>
              <a:gd name="T29" fmla="*/ 292937 h 755"/>
              <a:gd name="T30" fmla="*/ 4108120 w 1530"/>
              <a:gd name="T31" fmla="*/ 408570 h 755"/>
              <a:gd name="T32" fmla="*/ 3938872 w 1530"/>
              <a:gd name="T33" fmla="*/ 393152 h 755"/>
              <a:gd name="T34" fmla="*/ 3427280 w 1530"/>
              <a:gd name="T35" fmla="*/ 589729 h 755"/>
              <a:gd name="T36" fmla="*/ 3138788 w 1530"/>
              <a:gd name="T37" fmla="*/ 466387 h 755"/>
              <a:gd name="T38" fmla="*/ 2881069 w 1530"/>
              <a:gd name="T39" fmla="*/ 670672 h 755"/>
              <a:gd name="T40" fmla="*/ 3169561 w 1530"/>
              <a:gd name="T41" fmla="*/ 616710 h 755"/>
              <a:gd name="T42" fmla="*/ 2900302 w 1530"/>
              <a:gd name="T43" fmla="*/ 828704 h 755"/>
              <a:gd name="T44" fmla="*/ 2938767 w 1530"/>
              <a:gd name="T45" fmla="*/ 1113932 h 755"/>
              <a:gd name="T46" fmla="*/ 3284957 w 1530"/>
              <a:gd name="T47" fmla="*/ 1052261 h 755"/>
              <a:gd name="T48" fmla="*/ 3031085 w 1530"/>
              <a:gd name="T49" fmla="*/ 1345198 h 755"/>
              <a:gd name="T50" fmla="*/ 2931074 w 1530"/>
              <a:gd name="T51" fmla="*/ 1923363 h 755"/>
              <a:gd name="T52" fmla="*/ 3508057 w 1530"/>
              <a:gd name="T53" fmla="*/ 1699806 h 755"/>
              <a:gd name="T54" fmla="*/ 3573449 w 1530"/>
              <a:gd name="T55" fmla="*/ 1364470 h 755"/>
              <a:gd name="T56" fmla="*/ 4419691 w 1530"/>
              <a:gd name="T57" fmla="*/ 1788458 h 755"/>
              <a:gd name="T58" fmla="*/ 4719722 w 1530"/>
              <a:gd name="T59" fmla="*/ 1314363 h 755"/>
              <a:gd name="T60" fmla="*/ 5000521 w 1530"/>
              <a:gd name="T61" fmla="*/ 844121 h 755"/>
              <a:gd name="T62" fmla="*/ 5415948 w 1530"/>
              <a:gd name="T63" fmla="*/ 813286 h 755"/>
              <a:gd name="T64" fmla="*/ 3284957 w 1530"/>
              <a:gd name="T65" fmla="*/ 1877110 h 755"/>
              <a:gd name="T66" fmla="*/ 4538934 w 1530"/>
              <a:gd name="T67" fmla="*/ 851830 h 755"/>
              <a:gd name="T68" fmla="*/ 2946461 w 1530"/>
              <a:gd name="T69" fmla="*/ 173450 h 755"/>
              <a:gd name="T70" fmla="*/ 3684999 w 1530"/>
              <a:gd name="T71" fmla="*/ 323773 h 755"/>
              <a:gd name="T72" fmla="*/ 4296601 w 1530"/>
              <a:gd name="T73" fmla="*/ 104070 h 755"/>
              <a:gd name="T74" fmla="*/ 5681361 w 1530"/>
              <a:gd name="T75" fmla="*/ 454823 h 755"/>
              <a:gd name="T76" fmla="*/ 5027446 w 1530"/>
              <a:gd name="T77" fmla="*/ 1214147 h 755"/>
              <a:gd name="T78" fmla="*/ 4681257 w 1530"/>
              <a:gd name="T79" fmla="*/ 1715224 h 755"/>
              <a:gd name="T80" fmla="*/ 4638944 w 1530"/>
              <a:gd name="T81" fmla="*/ 1942636 h 755"/>
              <a:gd name="T82" fmla="*/ 4765881 w 1530"/>
              <a:gd name="T83" fmla="*/ 2054414 h 755"/>
              <a:gd name="T84" fmla="*/ 5165922 w 1530"/>
              <a:gd name="T85" fmla="*/ 2054414 h 755"/>
              <a:gd name="T86" fmla="*/ 1884812 w 1530"/>
              <a:gd name="T87" fmla="*/ 1017571 h 755"/>
              <a:gd name="T88" fmla="*/ 5123610 w 1530"/>
              <a:gd name="T89" fmla="*/ 2154630 h 755"/>
              <a:gd name="T90" fmla="*/ 4596632 w 1530"/>
              <a:gd name="T91" fmla="*/ 2316516 h 755"/>
              <a:gd name="T92" fmla="*/ 5138996 w 1530"/>
              <a:gd name="T93" fmla="*/ 2655706 h 755"/>
              <a:gd name="T94" fmla="*/ 2034827 w 1530"/>
              <a:gd name="T95" fmla="*/ 1915655 h 755"/>
              <a:gd name="T96" fmla="*/ 1207818 w 1530"/>
              <a:gd name="T97" fmla="*/ 1576464 h 755"/>
              <a:gd name="T98" fmla="*/ 1577087 w 1530"/>
              <a:gd name="T99" fmla="*/ 1152476 h 755"/>
              <a:gd name="T100" fmla="*/ 1746336 w 1530"/>
              <a:gd name="T101" fmla="*/ 813286 h 755"/>
              <a:gd name="T102" fmla="*/ 1265516 w 1530"/>
              <a:gd name="T103" fmla="*/ 813286 h 755"/>
              <a:gd name="T104" fmla="*/ 1246284 w 1530"/>
              <a:gd name="T105" fmla="*/ 489513 h 755"/>
              <a:gd name="T106" fmla="*/ 1011644 w 1530"/>
              <a:gd name="T107" fmla="*/ 520349 h 755"/>
              <a:gd name="T108" fmla="*/ 130783 w 1530"/>
              <a:gd name="T109" fmla="*/ 466387 h 755"/>
              <a:gd name="T110" fmla="*/ 238486 w 1530"/>
              <a:gd name="T111" fmla="*/ 759324 h 755"/>
              <a:gd name="T112" fmla="*/ 573137 w 1530"/>
              <a:gd name="T113" fmla="*/ 874957 h 755"/>
              <a:gd name="T114" fmla="*/ 877014 w 1530"/>
              <a:gd name="T115" fmla="*/ 1410723 h 755"/>
              <a:gd name="T116" fmla="*/ 1465537 w 1530"/>
              <a:gd name="T117" fmla="*/ 1846275 h 755"/>
              <a:gd name="T118" fmla="*/ 1527082 w 1530"/>
              <a:gd name="T119" fmla="*/ 2713523 h 755"/>
              <a:gd name="T120" fmla="*/ 1580934 w 1530"/>
              <a:gd name="T121" fmla="*/ 2886972 h 755"/>
              <a:gd name="T122" fmla="*/ 1961743 w 1530"/>
              <a:gd name="T123" fmla="*/ 2343497 h 755"/>
              <a:gd name="T124" fmla="*/ 1311675 w 1530"/>
              <a:gd name="T125" fmla="*/ 1040698 h 7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30" h="755">
                <a:moveTo>
                  <a:pt x="3" y="235"/>
                </a:moveTo>
                <a:cubicBezTo>
                  <a:pt x="6" y="234"/>
                  <a:pt x="7" y="232"/>
                  <a:pt x="6" y="231"/>
                </a:cubicBezTo>
                <a:cubicBezTo>
                  <a:pt x="5" y="231"/>
                  <a:pt x="4" y="232"/>
                  <a:pt x="3" y="233"/>
                </a:cubicBezTo>
                <a:cubicBezTo>
                  <a:pt x="3" y="234"/>
                  <a:pt x="3" y="235"/>
                  <a:pt x="3" y="235"/>
                </a:cubicBezTo>
                <a:moveTo>
                  <a:pt x="19" y="226"/>
                </a:moveTo>
                <a:cubicBezTo>
                  <a:pt x="17" y="225"/>
                  <a:pt x="12" y="229"/>
                  <a:pt x="14" y="229"/>
                </a:cubicBezTo>
                <a:cubicBezTo>
                  <a:pt x="15" y="229"/>
                  <a:pt x="16" y="228"/>
                  <a:pt x="17" y="228"/>
                </a:cubicBezTo>
                <a:cubicBezTo>
                  <a:pt x="19" y="228"/>
                  <a:pt x="21" y="227"/>
                  <a:pt x="19" y="226"/>
                </a:cubicBezTo>
                <a:moveTo>
                  <a:pt x="67" y="204"/>
                </a:moveTo>
                <a:cubicBezTo>
                  <a:pt x="67" y="203"/>
                  <a:pt x="66" y="203"/>
                  <a:pt x="64" y="205"/>
                </a:cubicBezTo>
                <a:cubicBezTo>
                  <a:pt x="62" y="207"/>
                  <a:pt x="60" y="208"/>
                  <a:pt x="60" y="210"/>
                </a:cubicBezTo>
                <a:cubicBezTo>
                  <a:pt x="60" y="210"/>
                  <a:pt x="59" y="210"/>
                  <a:pt x="59" y="210"/>
                </a:cubicBezTo>
                <a:cubicBezTo>
                  <a:pt x="58" y="210"/>
                  <a:pt x="57" y="210"/>
                  <a:pt x="57" y="211"/>
                </a:cubicBezTo>
                <a:cubicBezTo>
                  <a:pt x="56" y="212"/>
                  <a:pt x="57" y="215"/>
                  <a:pt x="59" y="214"/>
                </a:cubicBezTo>
                <a:cubicBezTo>
                  <a:pt x="60" y="213"/>
                  <a:pt x="60" y="214"/>
                  <a:pt x="61" y="214"/>
                </a:cubicBezTo>
                <a:cubicBezTo>
                  <a:pt x="62" y="214"/>
                  <a:pt x="66" y="211"/>
                  <a:pt x="67" y="210"/>
                </a:cubicBezTo>
                <a:cubicBezTo>
                  <a:pt x="67" y="209"/>
                  <a:pt x="65" y="208"/>
                  <a:pt x="65" y="207"/>
                </a:cubicBezTo>
                <a:cubicBezTo>
                  <a:pt x="65" y="207"/>
                  <a:pt x="67" y="207"/>
                  <a:pt x="68" y="206"/>
                </a:cubicBezTo>
                <a:cubicBezTo>
                  <a:pt x="69" y="205"/>
                  <a:pt x="67" y="205"/>
                  <a:pt x="67" y="204"/>
                </a:cubicBezTo>
                <a:moveTo>
                  <a:pt x="7" y="193"/>
                </a:moveTo>
                <a:cubicBezTo>
                  <a:pt x="7" y="191"/>
                  <a:pt x="3" y="193"/>
                  <a:pt x="3" y="194"/>
                </a:cubicBezTo>
                <a:cubicBezTo>
                  <a:pt x="4" y="196"/>
                  <a:pt x="8" y="197"/>
                  <a:pt x="9" y="196"/>
                </a:cubicBezTo>
                <a:cubicBezTo>
                  <a:pt x="11" y="195"/>
                  <a:pt x="11" y="194"/>
                  <a:pt x="10" y="193"/>
                </a:cubicBezTo>
                <a:cubicBezTo>
                  <a:pt x="10" y="193"/>
                  <a:pt x="9" y="193"/>
                  <a:pt x="8" y="193"/>
                </a:cubicBezTo>
                <a:cubicBezTo>
                  <a:pt x="8" y="193"/>
                  <a:pt x="7" y="194"/>
                  <a:pt x="7" y="193"/>
                </a:cubicBezTo>
                <a:moveTo>
                  <a:pt x="187" y="110"/>
                </a:moveTo>
                <a:cubicBezTo>
                  <a:pt x="190" y="110"/>
                  <a:pt x="191" y="116"/>
                  <a:pt x="193" y="116"/>
                </a:cubicBezTo>
                <a:cubicBezTo>
                  <a:pt x="194" y="116"/>
                  <a:pt x="193" y="114"/>
                  <a:pt x="196" y="114"/>
                </a:cubicBezTo>
                <a:cubicBezTo>
                  <a:pt x="198" y="114"/>
                  <a:pt x="198" y="113"/>
                  <a:pt x="200" y="113"/>
                </a:cubicBezTo>
                <a:cubicBezTo>
                  <a:pt x="202" y="113"/>
                  <a:pt x="204" y="113"/>
                  <a:pt x="204" y="110"/>
                </a:cubicBezTo>
                <a:cubicBezTo>
                  <a:pt x="204" y="107"/>
                  <a:pt x="206" y="107"/>
                  <a:pt x="208" y="106"/>
                </a:cubicBezTo>
                <a:cubicBezTo>
                  <a:pt x="210" y="105"/>
                  <a:pt x="208" y="103"/>
                  <a:pt x="211" y="102"/>
                </a:cubicBezTo>
                <a:cubicBezTo>
                  <a:pt x="215" y="101"/>
                  <a:pt x="223" y="97"/>
                  <a:pt x="225" y="96"/>
                </a:cubicBezTo>
                <a:cubicBezTo>
                  <a:pt x="226" y="95"/>
                  <a:pt x="223" y="94"/>
                  <a:pt x="220" y="91"/>
                </a:cubicBezTo>
                <a:cubicBezTo>
                  <a:pt x="216" y="89"/>
                  <a:pt x="214" y="89"/>
                  <a:pt x="211" y="90"/>
                </a:cubicBezTo>
                <a:cubicBezTo>
                  <a:pt x="210" y="91"/>
                  <a:pt x="209" y="91"/>
                  <a:pt x="209" y="90"/>
                </a:cubicBezTo>
                <a:cubicBezTo>
                  <a:pt x="209" y="90"/>
                  <a:pt x="209" y="89"/>
                  <a:pt x="208" y="90"/>
                </a:cubicBezTo>
                <a:cubicBezTo>
                  <a:pt x="206" y="90"/>
                  <a:pt x="201" y="88"/>
                  <a:pt x="200" y="87"/>
                </a:cubicBezTo>
                <a:cubicBezTo>
                  <a:pt x="199" y="86"/>
                  <a:pt x="189" y="89"/>
                  <a:pt x="186" y="89"/>
                </a:cubicBezTo>
                <a:cubicBezTo>
                  <a:pt x="184" y="89"/>
                  <a:pt x="187" y="92"/>
                  <a:pt x="188" y="93"/>
                </a:cubicBezTo>
                <a:cubicBezTo>
                  <a:pt x="190" y="94"/>
                  <a:pt x="184" y="99"/>
                  <a:pt x="185" y="100"/>
                </a:cubicBezTo>
                <a:cubicBezTo>
                  <a:pt x="186" y="100"/>
                  <a:pt x="184" y="103"/>
                  <a:pt x="182" y="106"/>
                </a:cubicBezTo>
                <a:cubicBezTo>
                  <a:pt x="179" y="109"/>
                  <a:pt x="183" y="109"/>
                  <a:pt x="187" y="110"/>
                </a:cubicBezTo>
                <a:moveTo>
                  <a:pt x="281" y="125"/>
                </a:moveTo>
                <a:cubicBezTo>
                  <a:pt x="281" y="124"/>
                  <a:pt x="283" y="125"/>
                  <a:pt x="284" y="125"/>
                </a:cubicBezTo>
                <a:cubicBezTo>
                  <a:pt x="285" y="126"/>
                  <a:pt x="287" y="126"/>
                  <a:pt x="287" y="125"/>
                </a:cubicBezTo>
                <a:cubicBezTo>
                  <a:pt x="287" y="122"/>
                  <a:pt x="282" y="121"/>
                  <a:pt x="279" y="119"/>
                </a:cubicBezTo>
                <a:cubicBezTo>
                  <a:pt x="277" y="118"/>
                  <a:pt x="276" y="118"/>
                  <a:pt x="273" y="116"/>
                </a:cubicBezTo>
                <a:cubicBezTo>
                  <a:pt x="269" y="113"/>
                  <a:pt x="274" y="112"/>
                  <a:pt x="271" y="110"/>
                </a:cubicBezTo>
                <a:cubicBezTo>
                  <a:pt x="268" y="108"/>
                  <a:pt x="267" y="102"/>
                  <a:pt x="269" y="100"/>
                </a:cubicBezTo>
                <a:cubicBezTo>
                  <a:pt x="271" y="98"/>
                  <a:pt x="273" y="95"/>
                  <a:pt x="270" y="94"/>
                </a:cubicBezTo>
                <a:cubicBezTo>
                  <a:pt x="266" y="93"/>
                  <a:pt x="261" y="95"/>
                  <a:pt x="262" y="96"/>
                </a:cubicBezTo>
                <a:cubicBezTo>
                  <a:pt x="262" y="97"/>
                  <a:pt x="267" y="99"/>
                  <a:pt x="267" y="100"/>
                </a:cubicBezTo>
                <a:cubicBezTo>
                  <a:pt x="267" y="101"/>
                  <a:pt x="266" y="100"/>
                  <a:pt x="264" y="99"/>
                </a:cubicBezTo>
                <a:cubicBezTo>
                  <a:pt x="263" y="99"/>
                  <a:pt x="262" y="98"/>
                  <a:pt x="261" y="98"/>
                </a:cubicBezTo>
                <a:cubicBezTo>
                  <a:pt x="260" y="99"/>
                  <a:pt x="260" y="98"/>
                  <a:pt x="259" y="98"/>
                </a:cubicBezTo>
                <a:cubicBezTo>
                  <a:pt x="258" y="98"/>
                  <a:pt x="257" y="97"/>
                  <a:pt x="256" y="98"/>
                </a:cubicBezTo>
                <a:cubicBezTo>
                  <a:pt x="255" y="100"/>
                  <a:pt x="258" y="107"/>
                  <a:pt x="259" y="109"/>
                </a:cubicBezTo>
                <a:cubicBezTo>
                  <a:pt x="260" y="110"/>
                  <a:pt x="258" y="110"/>
                  <a:pt x="257" y="111"/>
                </a:cubicBezTo>
                <a:cubicBezTo>
                  <a:pt x="255" y="111"/>
                  <a:pt x="255" y="106"/>
                  <a:pt x="253" y="103"/>
                </a:cubicBezTo>
                <a:cubicBezTo>
                  <a:pt x="252" y="101"/>
                  <a:pt x="246" y="99"/>
                  <a:pt x="246" y="100"/>
                </a:cubicBezTo>
                <a:cubicBezTo>
                  <a:pt x="245" y="102"/>
                  <a:pt x="249" y="102"/>
                  <a:pt x="249" y="104"/>
                </a:cubicBezTo>
                <a:cubicBezTo>
                  <a:pt x="248" y="105"/>
                  <a:pt x="248" y="105"/>
                  <a:pt x="247" y="104"/>
                </a:cubicBezTo>
                <a:cubicBezTo>
                  <a:pt x="246" y="104"/>
                  <a:pt x="245" y="104"/>
                  <a:pt x="244" y="104"/>
                </a:cubicBezTo>
                <a:cubicBezTo>
                  <a:pt x="242" y="106"/>
                  <a:pt x="242" y="105"/>
                  <a:pt x="243" y="103"/>
                </a:cubicBezTo>
                <a:cubicBezTo>
                  <a:pt x="243" y="102"/>
                  <a:pt x="240" y="100"/>
                  <a:pt x="236" y="100"/>
                </a:cubicBezTo>
                <a:cubicBezTo>
                  <a:pt x="232" y="100"/>
                  <a:pt x="234" y="103"/>
                  <a:pt x="233" y="104"/>
                </a:cubicBezTo>
                <a:cubicBezTo>
                  <a:pt x="232" y="105"/>
                  <a:pt x="226" y="103"/>
                  <a:pt x="230" y="103"/>
                </a:cubicBezTo>
                <a:cubicBezTo>
                  <a:pt x="233" y="102"/>
                  <a:pt x="232" y="100"/>
                  <a:pt x="231" y="98"/>
                </a:cubicBezTo>
                <a:cubicBezTo>
                  <a:pt x="229" y="96"/>
                  <a:pt x="226" y="98"/>
                  <a:pt x="220" y="100"/>
                </a:cubicBezTo>
                <a:cubicBezTo>
                  <a:pt x="214" y="102"/>
                  <a:pt x="211" y="105"/>
                  <a:pt x="212" y="105"/>
                </a:cubicBezTo>
                <a:cubicBezTo>
                  <a:pt x="213" y="105"/>
                  <a:pt x="213" y="106"/>
                  <a:pt x="211" y="108"/>
                </a:cubicBezTo>
                <a:cubicBezTo>
                  <a:pt x="208" y="110"/>
                  <a:pt x="211" y="111"/>
                  <a:pt x="213" y="111"/>
                </a:cubicBezTo>
                <a:cubicBezTo>
                  <a:pt x="215" y="111"/>
                  <a:pt x="213" y="113"/>
                  <a:pt x="215" y="113"/>
                </a:cubicBezTo>
                <a:cubicBezTo>
                  <a:pt x="215" y="114"/>
                  <a:pt x="217" y="113"/>
                  <a:pt x="219" y="113"/>
                </a:cubicBezTo>
                <a:cubicBezTo>
                  <a:pt x="221" y="112"/>
                  <a:pt x="223" y="111"/>
                  <a:pt x="224" y="112"/>
                </a:cubicBezTo>
                <a:cubicBezTo>
                  <a:pt x="226" y="113"/>
                  <a:pt x="213" y="114"/>
                  <a:pt x="213" y="116"/>
                </a:cubicBezTo>
                <a:cubicBezTo>
                  <a:pt x="213" y="119"/>
                  <a:pt x="221" y="120"/>
                  <a:pt x="226" y="119"/>
                </a:cubicBezTo>
                <a:cubicBezTo>
                  <a:pt x="231" y="118"/>
                  <a:pt x="240" y="120"/>
                  <a:pt x="240" y="121"/>
                </a:cubicBezTo>
                <a:cubicBezTo>
                  <a:pt x="240" y="123"/>
                  <a:pt x="234" y="122"/>
                  <a:pt x="229" y="122"/>
                </a:cubicBezTo>
                <a:cubicBezTo>
                  <a:pt x="225" y="122"/>
                  <a:pt x="217" y="123"/>
                  <a:pt x="217" y="125"/>
                </a:cubicBezTo>
                <a:cubicBezTo>
                  <a:pt x="217" y="126"/>
                  <a:pt x="218" y="126"/>
                  <a:pt x="223" y="129"/>
                </a:cubicBezTo>
                <a:cubicBezTo>
                  <a:pt x="225" y="130"/>
                  <a:pt x="227" y="130"/>
                  <a:pt x="229" y="129"/>
                </a:cubicBezTo>
                <a:cubicBezTo>
                  <a:pt x="231" y="129"/>
                  <a:pt x="233" y="129"/>
                  <a:pt x="233" y="131"/>
                </a:cubicBezTo>
                <a:cubicBezTo>
                  <a:pt x="232" y="134"/>
                  <a:pt x="235" y="135"/>
                  <a:pt x="242" y="135"/>
                </a:cubicBezTo>
                <a:cubicBezTo>
                  <a:pt x="245" y="135"/>
                  <a:pt x="248" y="134"/>
                  <a:pt x="249" y="134"/>
                </a:cubicBezTo>
                <a:cubicBezTo>
                  <a:pt x="251" y="133"/>
                  <a:pt x="253" y="132"/>
                  <a:pt x="255" y="132"/>
                </a:cubicBezTo>
                <a:cubicBezTo>
                  <a:pt x="258" y="132"/>
                  <a:pt x="259" y="132"/>
                  <a:pt x="261" y="129"/>
                </a:cubicBezTo>
                <a:cubicBezTo>
                  <a:pt x="262" y="127"/>
                  <a:pt x="264" y="129"/>
                  <a:pt x="264" y="130"/>
                </a:cubicBezTo>
                <a:cubicBezTo>
                  <a:pt x="264" y="131"/>
                  <a:pt x="269" y="131"/>
                  <a:pt x="269" y="132"/>
                </a:cubicBezTo>
                <a:cubicBezTo>
                  <a:pt x="272" y="134"/>
                  <a:pt x="280" y="133"/>
                  <a:pt x="283" y="132"/>
                </a:cubicBezTo>
                <a:cubicBezTo>
                  <a:pt x="286" y="130"/>
                  <a:pt x="282" y="126"/>
                  <a:pt x="280" y="128"/>
                </a:cubicBezTo>
                <a:cubicBezTo>
                  <a:pt x="279" y="130"/>
                  <a:pt x="277" y="129"/>
                  <a:pt x="277" y="128"/>
                </a:cubicBezTo>
                <a:cubicBezTo>
                  <a:pt x="276" y="127"/>
                  <a:pt x="280" y="126"/>
                  <a:pt x="281" y="125"/>
                </a:cubicBezTo>
                <a:moveTo>
                  <a:pt x="209" y="79"/>
                </a:moveTo>
                <a:cubicBezTo>
                  <a:pt x="213" y="79"/>
                  <a:pt x="216" y="76"/>
                  <a:pt x="216" y="74"/>
                </a:cubicBezTo>
                <a:cubicBezTo>
                  <a:pt x="216" y="73"/>
                  <a:pt x="208" y="78"/>
                  <a:pt x="209" y="79"/>
                </a:cubicBezTo>
                <a:moveTo>
                  <a:pt x="194" y="73"/>
                </a:moveTo>
                <a:cubicBezTo>
                  <a:pt x="195" y="74"/>
                  <a:pt x="194" y="77"/>
                  <a:pt x="195" y="76"/>
                </a:cubicBezTo>
                <a:cubicBezTo>
                  <a:pt x="197" y="75"/>
                  <a:pt x="197" y="75"/>
                  <a:pt x="198" y="75"/>
                </a:cubicBezTo>
                <a:cubicBezTo>
                  <a:pt x="200" y="76"/>
                  <a:pt x="201" y="74"/>
                  <a:pt x="202" y="73"/>
                </a:cubicBezTo>
                <a:cubicBezTo>
                  <a:pt x="203" y="72"/>
                  <a:pt x="202" y="77"/>
                  <a:pt x="205" y="77"/>
                </a:cubicBezTo>
                <a:cubicBezTo>
                  <a:pt x="207" y="77"/>
                  <a:pt x="206" y="72"/>
                  <a:pt x="208" y="73"/>
                </a:cubicBezTo>
                <a:cubicBezTo>
                  <a:pt x="210" y="75"/>
                  <a:pt x="211" y="73"/>
                  <a:pt x="211" y="71"/>
                </a:cubicBezTo>
                <a:cubicBezTo>
                  <a:pt x="211" y="70"/>
                  <a:pt x="211" y="68"/>
                  <a:pt x="214" y="68"/>
                </a:cubicBezTo>
                <a:cubicBezTo>
                  <a:pt x="216" y="67"/>
                  <a:pt x="214" y="70"/>
                  <a:pt x="215" y="71"/>
                </a:cubicBezTo>
                <a:cubicBezTo>
                  <a:pt x="216" y="74"/>
                  <a:pt x="219" y="71"/>
                  <a:pt x="219" y="70"/>
                </a:cubicBezTo>
                <a:cubicBezTo>
                  <a:pt x="219" y="69"/>
                  <a:pt x="222" y="70"/>
                  <a:pt x="222" y="69"/>
                </a:cubicBezTo>
                <a:cubicBezTo>
                  <a:pt x="222" y="67"/>
                  <a:pt x="223" y="67"/>
                  <a:pt x="222" y="65"/>
                </a:cubicBezTo>
                <a:cubicBezTo>
                  <a:pt x="221" y="64"/>
                  <a:pt x="224" y="64"/>
                  <a:pt x="225" y="63"/>
                </a:cubicBezTo>
                <a:cubicBezTo>
                  <a:pt x="226" y="62"/>
                  <a:pt x="223" y="63"/>
                  <a:pt x="221" y="61"/>
                </a:cubicBezTo>
                <a:cubicBezTo>
                  <a:pt x="220" y="60"/>
                  <a:pt x="219" y="62"/>
                  <a:pt x="219" y="63"/>
                </a:cubicBezTo>
                <a:cubicBezTo>
                  <a:pt x="219" y="64"/>
                  <a:pt x="215" y="63"/>
                  <a:pt x="213" y="62"/>
                </a:cubicBezTo>
                <a:cubicBezTo>
                  <a:pt x="211" y="62"/>
                  <a:pt x="208" y="65"/>
                  <a:pt x="205" y="66"/>
                </a:cubicBezTo>
                <a:cubicBezTo>
                  <a:pt x="202" y="68"/>
                  <a:pt x="202" y="71"/>
                  <a:pt x="199" y="70"/>
                </a:cubicBezTo>
                <a:cubicBezTo>
                  <a:pt x="197" y="70"/>
                  <a:pt x="192" y="73"/>
                  <a:pt x="194" y="73"/>
                </a:cubicBezTo>
                <a:moveTo>
                  <a:pt x="223" y="72"/>
                </a:moveTo>
                <a:cubicBezTo>
                  <a:pt x="221" y="73"/>
                  <a:pt x="221" y="75"/>
                  <a:pt x="224" y="75"/>
                </a:cubicBezTo>
                <a:cubicBezTo>
                  <a:pt x="227" y="75"/>
                  <a:pt x="228" y="76"/>
                  <a:pt x="223" y="76"/>
                </a:cubicBezTo>
                <a:cubicBezTo>
                  <a:pt x="221" y="76"/>
                  <a:pt x="220" y="77"/>
                  <a:pt x="219" y="77"/>
                </a:cubicBezTo>
                <a:cubicBezTo>
                  <a:pt x="218" y="78"/>
                  <a:pt x="219" y="79"/>
                  <a:pt x="220" y="79"/>
                </a:cubicBezTo>
                <a:cubicBezTo>
                  <a:pt x="223" y="78"/>
                  <a:pt x="227" y="78"/>
                  <a:pt x="224" y="79"/>
                </a:cubicBezTo>
                <a:cubicBezTo>
                  <a:pt x="222" y="80"/>
                  <a:pt x="216" y="80"/>
                  <a:pt x="217" y="81"/>
                </a:cubicBezTo>
                <a:cubicBezTo>
                  <a:pt x="218" y="82"/>
                  <a:pt x="220" y="82"/>
                  <a:pt x="222" y="83"/>
                </a:cubicBezTo>
                <a:cubicBezTo>
                  <a:pt x="225" y="84"/>
                  <a:pt x="226" y="84"/>
                  <a:pt x="228" y="82"/>
                </a:cubicBezTo>
                <a:cubicBezTo>
                  <a:pt x="230" y="80"/>
                  <a:pt x="233" y="78"/>
                  <a:pt x="232" y="81"/>
                </a:cubicBezTo>
                <a:cubicBezTo>
                  <a:pt x="231" y="84"/>
                  <a:pt x="235" y="82"/>
                  <a:pt x="240" y="81"/>
                </a:cubicBezTo>
                <a:cubicBezTo>
                  <a:pt x="245" y="81"/>
                  <a:pt x="239" y="84"/>
                  <a:pt x="234" y="85"/>
                </a:cubicBezTo>
                <a:cubicBezTo>
                  <a:pt x="228" y="85"/>
                  <a:pt x="229" y="88"/>
                  <a:pt x="233" y="89"/>
                </a:cubicBezTo>
                <a:cubicBezTo>
                  <a:pt x="237" y="90"/>
                  <a:pt x="246" y="86"/>
                  <a:pt x="248" y="84"/>
                </a:cubicBezTo>
                <a:cubicBezTo>
                  <a:pt x="249" y="83"/>
                  <a:pt x="251" y="83"/>
                  <a:pt x="252" y="84"/>
                </a:cubicBezTo>
                <a:cubicBezTo>
                  <a:pt x="253" y="84"/>
                  <a:pt x="253" y="84"/>
                  <a:pt x="254" y="84"/>
                </a:cubicBezTo>
                <a:cubicBezTo>
                  <a:pt x="256" y="83"/>
                  <a:pt x="257" y="83"/>
                  <a:pt x="259" y="83"/>
                </a:cubicBezTo>
                <a:cubicBezTo>
                  <a:pt x="261" y="83"/>
                  <a:pt x="262" y="83"/>
                  <a:pt x="264" y="83"/>
                </a:cubicBezTo>
                <a:cubicBezTo>
                  <a:pt x="268" y="82"/>
                  <a:pt x="268" y="76"/>
                  <a:pt x="266" y="74"/>
                </a:cubicBezTo>
                <a:cubicBezTo>
                  <a:pt x="263" y="73"/>
                  <a:pt x="263" y="76"/>
                  <a:pt x="261" y="76"/>
                </a:cubicBezTo>
                <a:cubicBezTo>
                  <a:pt x="259" y="77"/>
                  <a:pt x="258" y="74"/>
                  <a:pt x="256" y="72"/>
                </a:cubicBezTo>
                <a:cubicBezTo>
                  <a:pt x="254" y="71"/>
                  <a:pt x="255" y="67"/>
                  <a:pt x="253" y="68"/>
                </a:cubicBezTo>
                <a:cubicBezTo>
                  <a:pt x="250" y="68"/>
                  <a:pt x="245" y="72"/>
                  <a:pt x="248" y="72"/>
                </a:cubicBezTo>
                <a:cubicBezTo>
                  <a:pt x="252" y="73"/>
                  <a:pt x="250" y="74"/>
                  <a:pt x="249" y="75"/>
                </a:cubicBezTo>
                <a:cubicBezTo>
                  <a:pt x="247" y="76"/>
                  <a:pt x="253" y="77"/>
                  <a:pt x="252" y="78"/>
                </a:cubicBezTo>
                <a:cubicBezTo>
                  <a:pt x="251" y="80"/>
                  <a:pt x="243" y="79"/>
                  <a:pt x="242" y="77"/>
                </a:cubicBezTo>
                <a:cubicBezTo>
                  <a:pt x="242" y="75"/>
                  <a:pt x="235" y="71"/>
                  <a:pt x="232" y="72"/>
                </a:cubicBezTo>
                <a:cubicBezTo>
                  <a:pt x="229" y="73"/>
                  <a:pt x="231" y="70"/>
                  <a:pt x="228" y="70"/>
                </a:cubicBezTo>
                <a:cubicBezTo>
                  <a:pt x="225" y="70"/>
                  <a:pt x="226" y="72"/>
                  <a:pt x="223" y="72"/>
                </a:cubicBezTo>
                <a:moveTo>
                  <a:pt x="233" y="59"/>
                </a:moveTo>
                <a:cubicBezTo>
                  <a:pt x="234" y="57"/>
                  <a:pt x="227" y="57"/>
                  <a:pt x="227" y="58"/>
                </a:cubicBezTo>
                <a:cubicBezTo>
                  <a:pt x="229" y="59"/>
                  <a:pt x="232" y="61"/>
                  <a:pt x="233" y="59"/>
                </a:cubicBezTo>
                <a:moveTo>
                  <a:pt x="249" y="58"/>
                </a:moveTo>
                <a:cubicBezTo>
                  <a:pt x="251" y="58"/>
                  <a:pt x="250" y="56"/>
                  <a:pt x="246" y="56"/>
                </a:cubicBezTo>
                <a:cubicBezTo>
                  <a:pt x="242" y="57"/>
                  <a:pt x="235" y="57"/>
                  <a:pt x="235" y="60"/>
                </a:cubicBezTo>
                <a:cubicBezTo>
                  <a:pt x="235" y="62"/>
                  <a:pt x="237" y="63"/>
                  <a:pt x="241" y="63"/>
                </a:cubicBezTo>
                <a:cubicBezTo>
                  <a:pt x="245" y="64"/>
                  <a:pt x="249" y="60"/>
                  <a:pt x="247" y="60"/>
                </a:cubicBezTo>
                <a:cubicBezTo>
                  <a:pt x="245" y="60"/>
                  <a:pt x="246" y="58"/>
                  <a:pt x="249" y="58"/>
                </a:cubicBezTo>
                <a:moveTo>
                  <a:pt x="239" y="54"/>
                </a:moveTo>
                <a:cubicBezTo>
                  <a:pt x="240" y="55"/>
                  <a:pt x="241" y="54"/>
                  <a:pt x="242" y="54"/>
                </a:cubicBezTo>
                <a:cubicBezTo>
                  <a:pt x="243" y="54"/>
                  <a:pt x="244" y="53"/>
                  <a:pt x="244" y="54"/>
                </a:cubicBezTo>
                <a:cubicBezTo>
                  <a:pt x="246" y="55"/>
                  <a:pt x="252" y="56"/>
                  <a:pt x="252" y="53"/>
                </a:cubicBezTo>
                <a:cubicBezTo>
                  <a:pt x="252" y="50"/>
                  <a:pt x="244" y="49"/>
                  <a:pt x="242" y="51"/>
                </a:cubicBezTo>
                <a:cubicBezTo>
                  <a:pt x="240" y="52"/>
                  <a:pt x="232" y="52"/>
                  <a:pt x="234" y="54"/>
                </a:cubicBezTo>
                <a:cubicBezTo>
                  <a:pt x="235" y="55"/>
                  <a:pt x="236" y="54"/>
                  <a:pt x="237" y="54"/>
                </a:cubicBezTo>
                <a:cubicBezTo>
                  <a:pt x="238" y="54"/>
                  <a:pt x="238" y="54"/>
                  <a:pt x="239" y="54"/>
                </a:cubicBezTo>
                <a:moveTo>
                  <a:pt x="271" y="48"/>
                </a:moveTo>
                <a:cubicBezTo>
                  <a:pt x="273" y="47"/>
                  <a:pt x="277" y="49"/>
                  <a:pt x="276" y="51"/>
                </a:cubicBezTo>
                <a:cubicBezTo>
                  <a:pt x="276" y="52"/>
                  <a:pt x="274" y="52"/>
                  <a:pt x="272" y="52"/>
                </a:cubicBezTo>
                <a:cubicBezTo>
                  <a:pt x="271" y="52"/>
                  <a:pt x="269" y="52"/>
                  <a:pt x="270" y="52"/>
                </a:cubicBezTo>
                <a:cubicBezTo>
                  <a:pt x="270" y="53"/>
                  <a:pt x="271" y="55"/>
                  <a:pt x="275" y="54"/>
                </a:cubicBezTo>
                <a:cubicBezTo>
                  <a:pt x="280" y="52"/>
                  <a:pt x="283" y="53"/>
                  <a:pt x="286" y="56"/>
                </a:cubicBezTo>
                <a:cubicBezTo>
                  <a:pt x="289" y="58"/>
                  <a:pt x="292" y="59"/>
                  <a:pt x="294" y="57"/>
                </a:cubicBezTo>
                <a:cubicBezTo>
                  <a:pt x="296" y="54"/>
                  <a:pt x="292" y="54"/>
                  <a:pt x="293" y="52"/>
                </a:cubicBezTo>
                <a:cubicBezTo>
                  <a:pt x="294" y="50"/>
                  <a:pt x="290" y="49"/>
                  <a:pt x="288" y="49"/>
                </a:cubicBezTo>
                <a:cubicBezTo>
                  <a:pt x="286" y="49"/>
                  <a:pt x="285" y="45"/>
                  <a:pt x="283" y="46"/>
                </a:cubicBezTo>
                <a:cubicBezTo>
                  <a:pt x="281" y="47"/>
                  <a:pt x="280" y="48"/>
                  <a:pt x="280" y="46"/>
                </a:cubicBezTo>
                <a:cubicBezTo>
                  <a:pt x="280" y="43"/>
                  <a:pt x="270" y="43"/>
                  <a:pt x="268" y="44"/>
                </a:cubicBezTo>
                <a:cubicBezTo>
                  <a:pt x="266" y="45"/>
                  <a:pt x="269" y="50"/>
                  <a:pt x="271" y="48"/>
                </a:cubicBezTo>
                <a:moveTo>
                  <a:pt x="272" y="64"/>
                </a:moveTo>
                <a:cubicBezTo>
                  <a:pt x="274" y="62"/>
                  <a:pt x="266" y="56"/>
                  <a:pt x="266" y="59"/>
                </a:cubicBezTo>
                <a:cubicBezTo>
                  <a:pt x="265" y="62"/>
                  <a:pt x="271" y="66"/>
                  <a:pt x="272" y="64"/>
                </a:cubicBezTo>
                <a:moveTo>
                  <a:pt x="297" y="40"/>
                </a:moveTo>
                <a:cubicBezTo>
                  <a:pt x="298" y="37"/>
                  <a:pt x="289" y="36"/>
                  <a:pt x="291" y="38"/>
                </a:cubicBezTo>
                <a:cubicBezTo>
                  <a:pt x="292" y="39"/>
                  <a:pt x="295" y="42"/>
                  <a:pt x="297" y="40"/>
                </a:cubicBezTo>
                <a:moveTo>
                  <a:pt x="275" y="82"/>
                </a:moveTo>
                <a:cubicBezTo>
                  <a:pt x="277" y="81"/>
                  <a:pt x="273" y="78"/>
                  <a:pt x="271" y="80"/>
                </a:cubicBezTo>
                <a:cubicBezTo>
                  <a:pt x="270" y="83"/>
                  <a:pt x="274" y="84"/>
                  <a:pt x="275" y="82"/>
                </a:cubicBezTo>
                <a:moveTo>
                  <a:pt x="297" y="69"/>
                </a:moveTo>
                <a:cubicBezTo>
                  <a:pt x="296" y="71"/>
                  <a:pt x="292" y="69"/>
                  <a:pt x="289" y="68"/>
                </a:cubicBezTo>
                <a:cubicBezTo>
                  <a:pt x="285" y="66"/>
                  <a:pt x="287" y="70"/>
                  <a:pt x="290" y="72"/>
                </a:cubicBezTo>
                <a:cubicBezTo>
                  <a:pt x="293" y="75"/>
                  <a:pt x="289" y="74"/>
                  <a:pt x="285" y="71"/>
                </a:cubicBezTo>
                <a:cubicBezTo>
                  <a:pt x="282" y="69"/>
                  <a:pt x="282" y="73"/>
                  <a:pt x="284" y="74"/>
                </a:cubicBezTo>
                <a:cubicBezTo>
                  <a:pt x="285" y="75"/>
                  <a:pt x="283" y="77"/>
                  <a:pt x="281" y="74"/>
                </a:cubicBezTo>
                <a:cubicBezTo>
                  <a:pt x="279" y="71"/>
                  <a:pt x="278" y="68"/>
                  <a:pt x="274" y="68"/>
                </a:cubicBezTo>
                <a:cubicBezTo>
                  <a:pt x="270" y="68"/>
                  <a:pt x="272" y="71"/>
                  <a:pt x="273" y="73"/>
                </a:cubicBezTo>
                <a:cubicBezTo>
                  <a:pt x="275" y="76"/>
                  <a:pt x="277" y="76"/>
                  <a:pt x="280" y="78"/>
                </a:cubicBezTo>
                <a:cubicBezTo>
                  <a:pt x="282" y="79"/>
                  <a:pt x="284" y="78"/>
                  <a:pt x="286" y="78"/>
                </a:cubicBezTo>
                <a:cubicBezTo>
                  <a:pt x="288" y="78"/>
                  <a:pt x="289" y="77"/>
                  <a:pt x="290" y="78"/>
                </a:cubicBezTo>
                <a:cubicBezTo>
                  <a:pt x="293" y="78"/>
                  <a:pt x="288" y="81"/>
                  <a:pt x="289" y="83"/>
                </a:cubicBezTo>
                <a:cubicBezTo>
                  <a:pt x="291" y="85"/>
                  <a:pt x="295" y="84"/>
                  <a:pt x="298" y="83"/>
                </a:cubicBezTo>
                <a:cubicBezTo>
                  <a:pt x="302" y="83"/>
                  <a:pt x="300" y="81"/>
                  <a:pt x="302" y="80"/>
                </a:cubicBezTo>
                <a:cubicBezTo>
                  <a:pt x="304" y="79"/>
                  <a:pt x="300" y="79"/>
                  <a:pt x="302" y="76"/>
                </a:cubicBezTo>
                <a:cubicBezTo>
                  <a:pt x="303" y="72"/>
                  <a:pt x="297" y="67"/>
                  <a:pt x="297" y="69"/>
                </a:cubicBezTo>
                <a:moveTo>
                  <a:pt x="305" y="58"/>
                </a:moveTo>
                <a:cubicBezTo>
                  <a:pt x="307" y="58"/>
                  <a:pt x="310" y="58"/>
                  <a:pt x="312" y="57"/>
                </a:cubicBezTo>
                <a:cubicBezTo>
                  <a:pt x="315" y="56"/>
                  <a:pt x="311" y="56"/>
                  <a:pt x="312" y="54"/>
                </a:cubicBezTo>
                <a:cubicBezTo>
                  <a:pt x="314" y="51"/>
                  <a:pt x="308" y="51"/>
                  <a:pt x="308" y="52"/>
                </a:cubicBezTo>
                <a:cubicBezTo>
                  <a:pt x="308" y="52"/>
                  <a:pt x="306" y="51"/>
                  <a:pt x="304" y="50"/>
                </a:cubicBezTo>
                <a:cubicBezTo>
                  <a:pt x="302" y="49"/>
                  <a:pt x="300" y="48"/>
                  <a:pt x="299" y="49"/>
                </a:cubicBezTo>
                <a:cubicBezTo>
                  <a:pt x="298" y="51"/>
                  <a:pt x="302" y="58"/>
                  <a:pt x="305" y="58"/>
                </a:cubicBezTo>
                <a:moveTo>
                  <a:pt x="320" y="59"/>
                </a:moveTo>
                <a:cubicBezTo>
                  <a:pt x="319" y="58"/>
                  <a:pt x="305" y="60"/>
                  <a:pt x="307" y="61"/>
                </a:cubicBezTo>
                <a:cubicBezTo>
                  <a:pt x="311" y="64"/>
                  <a:pt x="320" y="60"/>
                  <a:pt x="320" y="59"/>
                </a:cubicBezTo>
                <a:moveTo>
                  <a:pt x="318" y="87"/>
                </a:moveTo>
                <a:cubicBezTo>
                  <a:pt x="321" y="86"/>
                  <a:pt x="319" y="82"/>
                  <a:pt x="316" y="79"/>
                </a:cubicBezTo>
                <a:cubicBezTo>
                  <a:pt x="312" y="77"/>
                  <a:pt x="303" y="82"/>
                  <a:pt x="305" y="84"/>
                </a:cubicBezTo>
                <a:cubicBezTo>
                  <a:pt x="307" y="85"/>
                  <a:pt x="314" y="87"/>
                  <a:pt x="318" y="87"/>
                </a:cubicBezTo>
                <a:moveTo>
                  <a:pt x="294" y="113"/>
                </a:moveTo>
                <a:cubicBezTo>
                  <a:pt x="296" y="115"/>
                  <a:pt x="297" y="113"/>
                  <a:pt x="298" y="112"/>
                </a:cubicBezTo>
                <a:cubicBezTo>
                  <a:pt x="298" y="112"/>
                  <a:pt x="299" y="111"/>
                  <a:pt x="301" y="111"/>
                </a:cubicBezTo>
                <a:cubicBezTo>
                  <a:pt x="306" y="111"/>
                  <a:pt x="306" y="103"/>
                  <a:pt x="307" y="100"/>
                </a:cubicBezTo>
                <a:cubicBezTo>
                  <a:pt x="308" y="98"/>
                  <a:pt x="303" y="98"/>
                  <a:pt x="304" y="100"/>
                </a:cubicBezTo>
                <a:cubicBezTo>
                  <a:pt x="305" y="102"/>
                  <a:pt x="304" y="104"/>
                  <a:pt x="304" y="102"/>
                </a:cubicBezTo>
                <a:cubicBezTo>
                  <a:pt x="303" y="100"/>
                  <a:pt x="302" y="100"/>
                  <a:pt x="301" y="100"/>
                </a:cubicBezTo>
                <a:cubicBezTo>
                  <a:pt x="300" y="100"/>
                  <a:pt x="299" y="100"/>
                  <a:pt x="298" y="100"/>
                </a:cubicBezTo>
                <a:cubicBezTo>
                  <a:pt x="297" y="98"/>
                  <a:pt x="302" y="97"/>
                  <a:pt x="304" y="95"/>
                </a:cubicBezTo>
                <a:cubicBezTo>
                  <a:pt x="305" y="93"/>
                  <a:pt x="299" y="93"/>
                  <a:pt x="301" y="91"/>
                </a:cubicBezTo>
                <a:cubicBezTo>
                  <a:pt x="302" y="89"/>
                  <a:pt x="292" y="91"/>
                  <a:pt x="295" y="92"/>
                </a:cubicBezTo>
                <a:cubicBezTo>
                  <a:pt x="298" y="94"/>
                  <a:pt x="295" y="95"/>
                  <a:pt x="293" y="93"/>
                </a:cubicBezTo>
                <a:cubicBezTo>
                  <a:pt x="290" y="91"/>
                  <a:pt x="283" y="94"/>
                  <a:pt x="286" y="97"/>
                </a:cubicBezTo>
                <a:cubicBezTo>
                  <a:pt x="288" y="98"/>
                  <a:pt x="294" y="95"/>
                  <a:pt x="290" y="100"/>
                </a:cubicBezTo>
                <a:cubicBezTo>
                  <a:pt x="288" y="103"/>
                  <a:pt x="287" y="102"/>
                  <a:pt x="285" y="101"/>
                </a:cubicBezTo>
                <a:cubicBezTo>
                  <a:pt x="284" y="100"/>
                  <a:pt x="283" y="99"/>
                  <a:pt x="282" y="100"/>
                </a:cubicBezTo>
                <a:cubicBezTo>
                  <a:pt x="278" y="100"/>
                  <a:pt x="280" y="104"/>
                  <a:pt x="285" y="106"/>
                </a:cubicBezTo>
                <a:cubicBezTo>
                  <a:pt x="290" y="107"/>
                  <a:pt x="289" y="110"/>
                  <a:pt x="294" y="113"/>
                </a:cubicBezTo>
                <a:moveTo>
                  <a:pt x="324" y="83"/>
                </a:moveTo>
                <a:cubicBezTo>
                  <a:pt x="325" y="85"/>
                  <a:pt x="326" y="85"/>
                  <a:pt x="327" y="85"/>
                </a:cubicBezTo>
                <a:cubicBezTo>
                  <a:pt x="328" y="85"/>
                  <a:pt x="328" y="85"/>
                  <a:pt x="329" y="85"/>
                </a:cubicBezTo>
                <a:cubicBezTo>
                  <a:pt x="331" y="87"/>
                  <a:pt x="334" y="88"/>
                  <a:pt x="336" y="86"/>
                </a:cubicBezTo>
                <a:cubicBezTo>
                  <a:pt x="338" y="85"/>
                  <a:pt x="339" y="84"/>
                  <a:pt x="339" y="85"/>
                </a:cubicBezTo>
                <a:cubicBezTo>
                  <a:pt x="340" y="87"/>
                  <a:pt x="344" y="87"/>
                  <a:pt x="353" y="88"/>
                </a:cubicBezTo>
                <a:cubicBezTo>
                  <a:pt x="357" y="88"/>
                  <a:pt x="359" y="87"/>
                  <a:pt x="360" y="86"/>
                </a:cubicBezTo>
                <a:cubicBezTo>
                  <a:pt x="361" y="85"/>
                  <a:pt x="361" y="85"/>
                  <a:pt x="363" y="85"/>
                </a:cubicBezTo>
                <a:cubicBezTo>
                  <a:pt x="365" y="87"/>
                  <a:pt x="371" y="87"/>
                  <a:pt x="374" y="86"/>
                </a:cubicBezTo>
                <a:cubicBezTo>
                  <a:pt x="377" y="86"/>
                  <a:pt x="378" y="82"/>
                  <a:pt x="378" y="80"/>
                </a:cubicBezTo>
                <a:cubicBezTo>
                  <a:pt x="378" y="77"/>
                  <a:pt x="357" y="76"/>
                  <a:pt x="354" y="78"/>
                </a:cubicBezTo>
                <a:cubicBezTo>
                  <a:pt x="352" y="79"/>
                  <a:pt x="349" y="79"/>
                  <a:pt x="347" y="78"/>
                </a:cubicBezTo>
                <a:cubicBezTo>
                  <a:pt x="345" y="78"/>
                  <a:pt x="343" y="78"/>
                  <a:pt x="342" y="78"/>
                </a:cubicBezTo>
                <a:cubicBezTo>
                  <a:pt x="339" y="80"/>
                  <a:pt x="340" y="77"/>
                  <a:pt x="335" y="76"/>
                </a:cubicBezTo>
                <a:cubicBezTo>
                  <a:pt x="330" y="76"/>
                  <a:pt x="335" y="74"/>
                  <a:pt x="336" y="72"/>
                </a:cubicBezTo>
                <a:cubicBezTo>
                  <a:pt x="337" y="71"/>
                  <a:pt x="328" y="68"/>
                  <a:pt x="325" y="69"/>
                </a:cubicBezTo>
                <a:cubicBezTo>
                  <a:pt x="321" y="70"/>
                  <a:pt x="319" y="68"/>
                  <a:pt x="316" y="66"/>
                </a:cubicBezTo>
                <a:cubicBezTo>
                  <a:pt x="312" y="65"/>
                  <a:pt x="303" y="65"/>
                  <a:pt x="305" y="68"/>
                </a:cubicBezTo>
                <a:cubicBezTo>
                  <a:pt x="306" y="70"/>
                  <a:pt x="317" y="74"/>
                  <a:pt x="318" y="72"/>
                </a:cubicBezTo>
                <a:cubicBezTo>
                  <a:pt x="320" y="70"/>
                  <a:pt x="322" y="74"/>
                  <a:pt x="324" y="76"/>
                </a:cubicBezTo>
                <a:cubicBezTo>
                  <a:pt x="326" y="78"/>
                  <a:pt x="323" y="79"/>
                  <a:pt x="324" y="83"/>
                </a:cubicBezTo>
                <a:moveTo>
                  <a:pt x="334" y="61"/>
                </a:moveTo>
                <a:cubicBezTo>
                  <a:pt x="331" y="59"/>
                  <a:pt x="326" y="62"/>
                  <a:pt x="330" y="64"/>
                </a:cubicBezTo>
                <a:cubicBezTo>
                  <a:pt x="333" y="65"/>
                  <a:pt x="337" y="62"/>
                  <a:pt x="334" y="61"/>
                </a:cubicBezTo>
                <a:moveTo>
                  <a:pt x="307" y="39"/>
                </a:moveTo>
                <a:cubicBezTo>
                  <a:pt x="310" y="41"/>
                  <a:pt x="308" y="43"/>
                  <a:pt x="311" y="44"/>
                </a:cubicBezTo>
                <a:cubicBezTo>
                  <a:pt x="312" y="45"/>
                  <a:pt x="315" y="44"/>
                  <a:pt x="317" y="44"/>
                </a:cubicBezTo>
                <a:cubicBezTo>
                  <a:pt x="320" y="44"/>
                  <a:pt x="323" y="43"/>
                  <a:pt x="323" y="44"/>
                </a:cubicBezTo>
                <a:cubicBezTo>
                  <a:pt x="324" y="46"/>
                  <a:pt x="315" y="47"/>
                  <a:pt x="316" y="48"/>
                </a:cubicBezTo>
                <a:cubicBezTo>
                  <a:pt x="317" y="49"/>
                  <a:pt x="323" y="51"/>
                  <a:pt x="322" y="52"/>
                </a:cubicBezTo>
                <a:cubicBezTo>
                  <a:pt x="321" y="54"/>
                  <a:pt x="331" y="57"/>
                  <a:pt x="332" y="55"/>
                </a:cubicBezTo>
                <a:cubicBezTo>
                  <a:pt x="333" y="54"/>
                  <a:pt x="335" y="54"/>
                  <a:pt x="338" y="55"/>
                </a:cubicBezTo>
                <a:cubicBezTo>
                  <a:pt x="339" y="56"/>
                  <a:pt x="340" y="54"/>
                  <a:pt x="340" y="53"/>
                </a:cubicBezTo>
                <a:cubicBezTo>
                  <a:pt x="341" y="51"/>
                  <a:pt x="341" y="50"/>
                  <a:pt x="342" y="50"/>
                </a:cubicBezTo>
                <a:cubicBezTo>
                  <a:pt x="344" y="52"/>
                  <a:pt x="344" y="48"/>
                  <a:pt x="347" y="47"/>
                </a:cubicBezTo>
                <a:cubicBezTo>
                  <a:pt x="349" y="46"/>
                  <a:pt x="353" y="46"/>
                  <a:pt x="354" y="44"/>
                </a:cubicBezTo>
                <a:cubicBezTo>
                  <a:pt x="354" y="43"/>
                  <a:pt x="353" y="42"/>
                  <a:pt x="350" y="42"/>
                </a:cubicBezTo>
                <a:cubicBezTo>
                  <a:pt x="346" y="43"/>
                  <a:pt x="344" y="42"/>
                  <a:pt x="345" y="40"/>
                </a:cubicBezTo>
                <a:cubicBezTo>
                  <a:pt x="347" y="38"/>
                  <a:pt x="342" y="37"/>
                  <a:pt x="344" y="36"/>
                </a:cubicBezTo>
                <a:cubicBezTo>
                  <a:pt x="345" y="34"/>
                  <a:pt x="340" y="33"/>
                  <a:pt x="340" y="35"/>
                </a:cubicBezTo>
                <a:cubicBezTo>
                  <a:pt x="341" y="37"/>
                  <a:pt x="337" y="35"/>
                  <a:pt x="337" y="33"/>
                </a:cubicBezTo>
                <a:cubicBezTo>
                  <a:pt x="336" y="31"/>
                  <a:pt x="328" y="30"/>
                  <a:pt x="323" y="26"/>
                </a:cubicBezTo>
                <a:cubicBezTo>
                  <a:pt x="318" y="21"/>
                  <a:pt x="313" y="24"/>
                  <a:pt x="316" y="25"/>
                </a:cubicBezTo>
                <a:cubicBezTo>
                  <a:pt x="319" y="25"/>
                  <a:pt x="319" y="27"/>
                  <a:pt x="316" y="27"/>
                </a:cubicBezTo>
                <a:cubicBezTo>
                  <a:pt x="314" y="26"/>
                  <a:pt x="309" y="27"/>
                  <a:pt x="313" y="28"/>
                </a:cubicBezTo>
                <a:cubicBezTo>
                  <a:pt x="317" y="30"/>
                  <a:pt x="313" y="30"/>
                  <a:pt x="310" y="30"/>
                </a:cubicBezTo>
                <a:cubicBezTo>
                  <a:pt x="307" y="30"/>
                  <a:pt x="306" y="35"/>
                  <a:pt x="311" y="35"/>
                </a:cubicBezTo>
                <a:cubicBezTo>
                  <a:pt x="315" y="36"/>
                  <a:pt x="312" y="38"/>
                  <a:pt x="308" y="37"/>
                </a:cubicBezTo>
                <a:cubicBezTo>
                  <a:pt x="305" y="36"/>
                  <a:pt x="304" y="38"/>
                  <a:pt x="307" y="39"/>
                </a:cubicBezTo>
                <a:moveTo>
                  <a:pt x="330" y="21"/>
                </a:moveTo>
                <a:cubicBezTo>
                  <a:pt x="332" y="19"/>
                  <a:pt x="334" y="20"/>
                  <a:pt x="332" y="21"/>
                </a:cubicBezTo>
                <a:cubicBezTo>
                  <a:pt x="330" y="23"/>
                  <a:pt x="331" y="23"/>
                  <a:pt x="334" y="23"/>
                </a:cubicBezTo>
                <a:cubicBezTo>
                  <a:pt x="337" y="23"/>
                  <a:pt x="332" y="24"/>
                  <a:pt x="332" y="26"/>
                </a:cubicBezTo>
                <a:cubicBezTo>
                  <a:pt x="332" y="28"/>
                  <a:pt x="336" y="27"/>
                  <a:pt x="336" y="29"/>
                </a:cubicBezTo>
                <a:cubicBezTo>
                  <a:pt x="337" y="30"/>
                  <a:pt x="345" y="31"/>
                  <a:pt x="347" y="29"/>
                </a:cubicBezTo>
                <a:cubicBezTo>
                  <a:pt x="350" y="27"/>
                  <a:pt x="349" y="29"/>
                  <a:pt x="348" y="31"/>
                </a:cubicBezTo>
                <a:cubicBezTo>
                  <a:pt x="348" y="32"/>
                  <a:pt x="360" y="34"/>
                  <a:pt x="360" y="32"/>
                </a:cubicBezTo>
                <a:cubicBezTo>
                  <a:pt x="361" y="30"/>
                  <a:pt x="363" y="31"/>
                  <a:pt x="365" y="31"/>
                </a:cubicBezTo>
                <a:cubicBezTo>
                  <a:pt x="367" y="32"/>
                  <a:pt x="378" y="29"/>
                  <a:pt x="379" y="27"/>
                </a:cubicBezTo>
                <a:cubicBezTo>
                  <a:pt x="379" y="25"/>
                  <a:pt x="382" y="28"/>
                  <a:pt x="379" y="31"/>
                </a:cubicBezTo>
                <a:cubicBezTo>
                  <a:pt x="375" y="33"/>
                  <a:pt x="368" y="33"/>
                  <a:pt x="365" y="34"/>
                </a:cubicBezTo>
                <a:cubicBezTo>
                  <a:pt x="361" y="35"/>
                  <a:pt x="367" y="37"/>
                  <a:pt x="370" y="39"/>
                </a:cubicBezTo>
                <a:cubicBezTo>
                  <a:pt x="373" y="42"/>
                  <a:pt x="366" y="40"/>
                  <a:pt x="363" y="37"/>
                </a:cubicBezTo>
                <a:cubicBezTo>
                  <a:pt x="360" y="34"/>
                  <a:pt x="353" y="34"/>
                  <a:pt x="349" y="34"/>
                </a:cubicBezTo>
                <a:cubicBezTo>
                  <a:pt x="346" y="34"/>
                  <a:pt x="347" y="41"/>
                  <a:pt x="350" y="41"/>
                </a:cubicBezTo>
                <a:cubicBezTo>
                  <a:pt x="352" y="41"/>
                  <a:pt x="355" y="42"/>
                  <a:pt x="357" y="46"/>
                </a:cubicBezTo>
                <a:cubicBezTo>
                  <a:pt x="360" y="50"/>
                  <a:pt x="366" y="49"/>
                  <a:pt x="366" y="51"/>
                </a:cubicBezTo>
                <a:cubicBezTo>
                  <a:pt x="366" y="53"/>
                  <a:pt x="358" y="50"/>
                  <a:pt x="354" y="49"/>
                </a:cubicBezTo>
                <a:cubicBezTo>
                  <a:pt x="350" y="48"/>
                  <a:pt x="344" y="51"/>
                  <a:pt x="343" y="54"/>
                </a:cubicBezTo>
                <a:cubicBezTo>
                  <a:pt x="343" y="57"/>
                  <a:pt x="349" y="56"/>
                  <a:pt x="353" y="54"/>
                </a:cubicBezTo>
                <a:cubicBezTo>
                  <a:pt x="358" y="52"/>
                  <a:pt x="355" y="55"/>
                  <a:pt x="353" y="57"/>
                </a:cubicBezTo>
                <a:cubicBezTo>
                  <a:pt x="350" y="58"/>
                  <a:pt x="357" y="60"/>
                  <a:pt x="357" y="62"/>
                </a:cubicBezTo>
                <a:cubicBezTo>
                  <a:pt x="357" y="65"/>
                  <a:pt x="352" y="64"/>
                  <a:pt x="352" y="62"/>
                </a:cubicBezTo>
                <a:cubicBezTo>
                  <a:pt x="351" y="60"/>
                  <a:pt x="349" y="58"/>
                  <a:pt x="344" y="58"/>
                </a:cubicBezTo>
                <a:cubicBezTo>
                  <a:pt x="340" y="58"/>
                  <a:pt x="341" y="62"/>
                  <a:pt x="344" y="62"/>
                </a:cubicBezTo>
                <a:cubicBezTo>
                  <a:pt x="347" y="62"/>
                  <a:pt x="347" y="65"/>
                  <a:pt x="344" y="65"/>
                </a:cubicBezTo>
                <a:cubicBezTo>
                  <a:pt x="340" y="65"/>
                  <a:pt x="333" y="67"/>
                  <a:pt x="335" y="69"/>
                </a:cubicBezTo>
                <a:cubicBezTo>
                  <a:pt x="336" y="70"/>
                  <a:pt x="340" y="70"/>
                  <a:pt x="343" y="70"/>
                </a:cubicBezTo>
                <a:cubicBezTo>
                  <a:pt x="346" y="70"/>
                  <a:pt x="348" y="70"/>
                  <a:pt x="349" y="71"/>
                </a:cubicBezTo>
                <a:cubicBezTo>
                  <a:pt x="351" y="72"/>
                  <a:pt x="355" y="73"/>
                  <a:pt x="357" y="71"/>
                </a:cubicBezTo>
                <a:cubicBezTo>
                  <a:pt x="358" y="69"/>
                  <a:pt x="361" y="70"/>
                  <a:pt x="365" y="70"/>
                </a:cubicBezTo>
                <a:cubicBezTo>
                  <a:pt x="369" y="70"/>
                  <a:pt x="370" y="71"/>
                  <a:pt x="372" y="72"/>
                </a:cubicBezTo>
                <a:cubicBezTo>
                  <a:pt x="373" y="74"/>
                  <a:pt x="376" y="73"/>
                  <a:pt x="378" y="71"/>
                </a:cubicBezTo>
                <a:cubicBezTo>
                  <a:pt x="380" y="70"/>
                  <a:pt x="380" y="70"/>
                  <a:pt x="383" y="70"/>
                </a:cubicBezTo>
                <a:cubicBezTo>
                  <a:pt x="386" y="70"/>
                  <a:pt x="386" y="68"/>
                  <a:pt x="385" y="66"/>
                </a:cubicBezTo>
                <a:cubicBezTo>
                  <a:pt x="384" y="65"/>
                  <a:pt x="383" y="66"/>
                  <a:pt x="382" y="66"/>
                </a:cubicBezTo>
                <a:cubicBezTo>
                  <a:pt x="381" y="66"/>
                  <a:pt x="380" y="67"/>
                  <a:pt x="380" y="66"/>
                </a:cubicBezTo>
                <a:cubicBezTo>
                  <a:pt x="379" y="64"/>
                  <a:pt x="376" y="64"/>
                  <a:pt x="371" y="65"/>
                </a:cubicBezTo>
                <a:cubicBezTo>
                  <a:pt x="368" y="65"/>
                  <a:pt x="368" y="64"/>
                  <a:pt x="368" y="63"/>
                </a:cubicBezTo>
                <a:cubicBezTo>
                  <a:pt x="368" y="62"/>
                  <a:pt x="370" y="62"/>
                  <a:pt x="371" y="62"/>
                </a:cubicBezTo>
                <a:cubicBezTo>
                  <a:pt x="374" y="63"/>
                  <a:pt x="379" y="63"/>
                  <a:pt x="382" y="62"/>
                </a:cubicBezTo>
                <a:cubicBezTo>
                  <a:pt x="386" y="61"/>
                  <a:pt x="383" y="59"/>
                  <a:pt x="383" y="58"/>
                </a:cubicBezTo>
                <a:cubicBezTo>
                  <a:pt x="383" y="56"/>
                  <a:pt x="388" y="57"/>
                  <a:pt x="391" y="57"/>
                </a:cubicBezTo>
                <a:cubicBezTo>
                  <a:pt x="394" y="57"/>
                  <a:pt x="399" y="52"/>
                  <a:pt x="399" y="48"/>
                </a:cubicBezTo>
                <a:cubicBezTo>
                  <a:pt x="400" y="45"/>
                  <a:pt x="392" y="46"/>
                  <a:pt x="388" y="46"/>
                </a:cubicBezTo>
                <a:cubicBezTo>
                  <a:pt x="384" y="46"/>
                  <a:pt x="391" y="43"/>
                  <a:pt x="398" y="43"/>
                </a:cubicBezTo>
                <a:cubicBezTo>
                  <a:pt x="405" y="44"/>
                  <a:pt x="402" y="41"/>
                  <a:pt x="403" y="39"/>
                </a:cubicBezTo>
                <a:cubicBezTo>
                  <a:pt x="404" y="39"/>
                  <a:pt x="405" y="39"/>
                  <a:pt x="407" y="40"/>
                </a:cubicBezTo>
                <a:cubicBezTo>
                  <a:pt x="408" y="40"/>
                  <a:pt x="410" y="40"/>
                  <a:pt x="411" y="40"/>
                </a:cubicBezTo>
                <a:cubicBezTo>
                  <a:pt x="415" y="39"/>
                  <a:pt x="412" y="36"/>
                  <a:pt x="415" y="36"/>
                </a:cubicBezTo>
                <a:cubicBezTo>
                  <a:pt x="417" y="36"/>
                  <a:pt x="421" y="34"/>
                  <a:pt x="428" y="29"/>
                </a:cubicBezTo>
                <a:cubicBezTo>
                  <a:pt x="436" y="25"/>
                  <a:pt x="442" y="26"/>
                  <a:pt x="442" y="23"/>
                </a:cubicBezTo>
                <a:cubicBezTo>
                  <a:pt x="443" y="22"/>
                  <a:pt x="439" y="22"/>
                  <a:pt x="435" y="22"/>
                </a:cubicBezTo>
                <a:cubicBezTo>
                  <a:pt x="433" y="23"/>
                  <a:pt x="431" y="23"/>
                  <a:pt x="430" y="23"/>
                </a:cubicBezTo>
                <a:cubicBezTo>
                  <a:pt x="428" y="22"/>
                  <a:pt x="437" y="20"/>
                  <a:pt x="440" y="20"/>
                </a:cubicBezTo>
                <a:cubicBezTo>
                  <a:pt x="442" y="21"/>
                  <a:pt x="445" y="20"/>
                  <a:pt x="453" y="16"/>
                </a:cubicBezTo>
                <a:cubicBezTo>
                  <a:pt x="460" y="13"/>
                  <a:pt x="457" y="12"/>
                  <a:pt x="454" y="12"/>
                </a:cubicBezTo>
                <a:cubicBezTo>
                  <a:pt x="451" y="13"/>
                  <a:pt x="447" y="12"/>
                  <a:pt x="447" y="10"/>
                </a:cubicBezTo>
                <a:cubicBezTo>
                  <a:pt x="447" y="9"/>
                  <a:pt x="446" y="9"/>
                  <a:pt x="444" y="9"/>
                </a:cubicBezTo>
                <a:cubicBezTo>
                  <a:pt x="443" y="9"/>
                  <a:pt x="442" y="9"/>
                  <a:pt x="442" y="8"/>
                </a:cubicBezTo>
                <a:cubicBezTo>
                  <a:pt x="442" y="7"/>
                  <a:pt x="438" y="8"/>
                  <a:pt x="433" y="10"/>
                </a:cubicBezTo>
                <a:cubicBezTo>
                  <a:pt x="428" y="12"/>
                  <a:pt x="432" y="8"/>
                  <a:pt x="434" y="7"/>
                </a:cubicBezTo>
                <a:cubicBezTo>
                  <a:pt x="437" y="6"/>
                  <a:pt x="422" y="7"/>
                  <a:pt x="420" y="5"/>
                </a:cubicBezTo>
                <a:cubicBezTo>
                  <a:pt x="418" y="5"/>
                  <a:pt x="417" y="5"/>
                  <a:pt x="416" y="6"/>
                </a:cubicBezTo>
                <a:cubicBezTo>
                  <a:pt x="415" y="6"/>
                  <a:pt x="413" y="7"/>
                  <a:pt x="412" y="6"/>
                </a:cubicBezTo>
                <a:cubicBezTo>
                  <a:pt x="410" y="4"/>
                  <a:pt x="404" y="6"/>
                  <a:pt x="405" y="7"/>
                </a:cubicBezTo>
                <a:cubicBezTo>
                  <a:pt x="405" y="9"/>
                  <a:pt x="404" y="9"/>
                  <a:pt x="402" y="7"/>
                </a:cubicBezTo>
                <a:cubicBezTo>
                  <a:pt x="400" y="6"/>
                  <a:pt x="398" y="6"/>
                  <a:pt x="396" y="7"/>
                </a:cubicBezTo>
                <a:cubicBezTo>
                  <a:pt x="394" y="7"/>
                  <a:pt x="393" y="7"/>
                  <a:pt x="391" y="7"/>
                </a:cubicBezTo>
                <a:cubicBezTo>
                  <a:pt x="389" y="6"/>
                  <a:pt x="389" y="7"/>
                  <a:pt x="388" y="8"/>
                </a:cubicBezTo>
                <a:cubicBezTo>
                  <a:pt x="387" y="8"/>
                  <a:pt x="387" y="9"/>
                  <a:pt x="384" y="8"/>
                </a:cubicBezTo>
                <a:cubicBezTo>
                  <a:pt x="380" y="6"/>
                  <a:pt x="375" y="7"/>
                  <a:pt x="377" y="8"/>
                </a:cubicBezTo>
                <a:cubicBezTo>
                  <a:pt x="378" y="8"/>
                  <a:pt x="376" y="9"/>
                  <a:pt x="374" y="9"/>
                </a:cubicBezTo>
                <a:cubicBezTo>
                  <a:pt x="373" y="8"/>
                  <a:pt x="371" y="9"/>
                  <a:pt x="372" y="11"/>
                </a:cubicBezTo>
                <a:cubicBezTo>
                  <a:pt x="372" y="12"/>
                  <a:pt x="371" y="12"/>
                  <a:pt x="369" y="12"/>
                </a:cubicBezTo>
                <a:cubicBezTo>
                  <a:pt x="367" y="11"/>
                  <a:pt x="365" y="11"/>
                  <a:pt x="365" y="12"/>
                </a:cubicBezTo>
                <a:cubicBezTo>
                  <a:pt x="365" y="14"/>
                  <a:pt x="362" y="16"/>
                  <a:pt x="360" y="14"/>
                </a:cubicBezTo>
                <a:cubicBezTo>
                  <a:pt x="357" y="12"/>
                  <a:pt x="350" y="11"/>
                  <a:pt x="352" y="13"/>
                </a:cubicBezTo>
                <a:cubicBezTo>
                  <a:pt x="354" y="15"/>
                  <a:pt x="346" y="14"/>
                  <a:pt x="348" y="15"/>
                </a:cubicBezTo>
                <a:cubicBezTo>
                  <a:pt x="350" y="17"/>
                  <a:pt x="345" y="18"/>
                  <a:pt x="345" y="17"/>
                </a:cubicBezTo>
                <a:cubicBezTo>
                  <a:pt x="345" y="16"/>
                  <a:pt x="341" y="15"/>
                  <a:pt x="339" y="16"/>
                </a:cubicBezTo>
                <a:cubicBezTo>
                  <a:pt x="337" y="18"/>
                  <a:pt x="336" y="20"/>
                  <a:pt x="335" y="19"/>
                </a:cubicBezTo>
                <a:cubicBezTo>
                  <a:pt x="334" y="18"/>
                  <a:pt x="330" y="18"/>
                  <a:pt x="326" y="20"/>
                </a:cubicBezTo>
                <a:cubicBezTo>
                  <a:pt x="322" y="21"/>
                  <a:pt x="327" y="23"/>
                  <a:pt x="330" y="21"/>
                </a:cubicBezTo>
                <a:moveTo>
                  <a:pt x="377" y="183"/>
                </a:moveTo>
                <a:cubicBezTo>
                  <a:pt x="378" y="183"/>
                  <a:pt x="381" y="178"/>
                  <a:pt x="378" y="179"/>
                </a:cubicBezTo>
                <a:cubicBezTo>
                  <a:pt x="374" y="179"/>
                  <a:pt x="375" y="184"/>
                  <a:pt x="377" y="183"/>
                </a:cubicBezTo>
                <a:moveTo>
                  <a:pt x="360" y="179"/>
                </a:moveTo>
                <a:cubicBezTo>
                  <a:pt x="363" y="181"/>
                  <a:pt x="368" y="176"/>
                  <a:pt x="368" y="174"/>
                </a:cubicBezTo>
                <a:cubicBezTo>
                  <a:pt x="367" y="173"/>
                  <a:pt x="357" y="177"/>
                  <a:pt x="360" y="179"/>
                </a:cubicBezTo>
                <a:moveTo>
                  <a:pt x="374" y="169"/>
                </a:moveTo>
                <a:cubicBezTo>
                  <a:pt x="374" y="167"/>
                  <a:pt x="368" y="166"/>
                  <a:pt x="368" y="164"/>
                </a:cubicBezTo>
                <a:cubicBezTo>
                  <a:pt x="369" y="162"/>
                  <a:pt x="362" y="160"/>
                  <a:pt x="360" y="159"/>
                </a:cubicBezTo>
                <a:cubicBezTo>
                  <a:pt x="358" y="158"/>
                  <a:pt x="355" y="158"/>
                  <a:pt x="355" y="155"/>
                </a:cubicBezTo>
                <a:cubicBezTo>
                  <a:pt x="355" y="153"/>
                  <a:pt x="350" y="155"/>
                  <a:pt x="350" y="158"/>
                </a:cubicBezTo>
                <a:cubicBezTo>
                  <a:pt x="350" y="161"/>
                  <a:pt x="348" y="161"/>
                  <a:pt x="349" y="164"/>
                </a:cubicBezTo>
                <a:cubicBezTo>
                  <a:pt x="350" y="167"/>
                  <a:pt x="345" y="168"/>
                  <a:pt x="345" y="170"/>
                </a:cubicBezTo>
                <a:cubicBezTo>
                  <a:pt x="346" y="171"/>
                  <a:pt x="348" y="169"/>
                  <a:pt x="350" y="169"/>
                </a:cubicBezTo>
                <a:cubicBezTo>
                  <a:pt x="353" y="169"/>
                  <a:pt x="350" y="173"/>
                  <a:pt x="353" y="173"/>
                </a:cubicBezTo>
                <a:cubicBezTo>
                  <a:pt x="355" y="173"/>
                  <a:pt x="359" y="170"/>
                  <a:pt x="360" y="169"/>
                </a:cubicBezTo>
                <a:cubicBezTo>
                  <a:pt x="361" y="167"/>
                  <a:pt x="363" y="167"/>
                  <a:pt x="365" y="169"/>
                </a:cubicBezTo>
                <a:cubicBezTo>
                  <a:pt x="368" y="171"/>
                  <a:pt x="374" y="171"/>
                  <a:pt x="374" y="169"/>
                </a:cubicBezTo>
                <a:moveTo>
                  <a:pt x="409" y="116"/>
                </a:moveTo>
                <a:cubicBezTo>
                  <a:pt x="411" y="116"/>
                  <a:pt x="413" y="115"/>
                  <a:pt x="413" y="113"/>
                </a:cubicBezTo>
                <a:cubicBezTo>
                  <a:pt x="412" y="111"/>
                  <a:pt x="407" y="111"/>
                  <a:pt x="406" y="113"/>
                </a:cubicBezTo>
                <a:cubicBezTo>
                  <a:pt x="405" y="115"/>
                  <a:pt x="402" y="111"/>
                  <a:pt x="402" y="109"/>
                </a:cubicBezTo>
                <a:cubicBezTo>
                  <a:pt x="402" y="107"/>
                  <a:pt x="395" y="109"/>
                  <a:pt x="396" y="106"/>
                </a:cubicBezTo>
                <a:cubicBezTo>
                  <a:pt x="397" y="103"/>
                  <a:pt x="389" y="103"/>
                  <a:pt x="387" y="103"/>
                </a:cubicBezTo>
                <a:cubicBezTo>
                  <a:pt x="385" y="103"/>
                  <a:pt x="382" y="104"/>
                  <a:pt x="382" y="106"/>
                </a:cubicBezTo>
                <a:cubicBezTo>
                  <a:pt x="383" y="108"/>
                  <a:pt x="380" y="107"/>
                  <a:pt x="380" y="105"/>
                </a:cubicBezTo>
                <a:cubicBezTo>
                  <a:pt x="379" y="103"/>
                  <a:pt x="374" y="107"/>
                  <a:pt x="373" y="107"/>
                </a:cubicBezTo>
                <a:cubicBezTo>
                  <a:pt x="371" y="107"/>
                  <a:pt x="374" y="102"/>
                  <a:pt x="373" y="100"/>
                </a:cubicBezTo>
                <a:cubicBezTo>
                  <a:pt x="372" y="99"/>
                  <a:pt x="371" y="98"/>
                  <a:pt x="370" y="95"/>
                </a:cubicBezTo>
                <a:cubicBezTo>
                  <a:pt x="369" y="92"/>
                  <a:pt x="363" y="94"/>
                  <a:pt x="362" y="95"/>
                </a:cubicBezTo>
                <a:cubicBezTo>
                  <a:pt x="360" y="97"/>
                  <a:pt x="355" y="96"/>
                  <a:pt x="353" y="99"/>
                </a:cubicBezTo>
                <a:cubicBezTo>
                  <a:pt x="350" y="101"/>
                  <a:pt x="353" y="104"/>
                  <a:pt x="354" y="105"/>
                </a:cubicBezTo>
                <a:cubicBezTo>
                  <a:pt x="355" y="106"/>
                  <a:pt x="350" y="107"/>
                  <a:pt x="352" y="109"/>
                </a:cubicBezTo>
                <a:cubicBezTo>
                  <a:pt x="353" y="110"/>
                  <a:pt x="356" y="110"/>
                  <a:pt x="356" y="112"/>
                </a:cubicBezTo>
                <a:cubicBezTo>
                  <a:pt x="357" y="115"/>
                  <a:pt x="350" y="111"/>
                  <a:pt x="349" y="109"/>
                </a:cubicBezTo>
                <a:cubicBezTo>
                  <a:pt x="348" y="107"/>
                  <a:pt x="350" y="105"/>
                  <a:pt x="348" y="104"/>
                </a:cubicBezTo>
                <a:cubicBezTo>
                  <a:pt x="347" y="102"/>
                  <a:pt x="348" y="100"/>
                  <a:pt x="350" y="98"/>
                </a:cubicBezTo>
                <a:cubicBezTo>
                  <a:pt x="353" y="95"/>
                  <a:pt x="355" y="96"/>
                  <a:pt x="355" y="94"/>
                </a:cubicBezTo>
                <a:cubicBezTo>
                  <a:pt x="355" y="93"/>
                  <a:pt x="344" y="93"/>
                  <a:pt x="338" y="98"/>
                </a:cubicBezTo>
                <a:cubicBezTo>
                  <a:pt x="332" y="104"/>
                  <a:pt x="334" y="111"/>
                  <a:pt x="334" y="113"/>
                </a:cubicBezTo>
                <a:cubicBezTo>
                  <a:pt x="334" y="114"/>
                  <a:pt x="340" y="114"/>
                  <a:pt x="343" y="115"/>
                </a:cubicBezTo>
                <a:cubicBezTo>
                  <a:pt x="346" y="116"/>
                  <a:pt x="345" y="117"/>
                  <a:pt x="342" y="116"/>
                </a:cubicBezTo>
                <a:cubicBezTo>
                  <a:pt x="340" y="116"/>
                  <a:pt x="336" y="115"/>
                  <a:pt x="336" y="117"/>
                </a:cubicBezTo>
                <a:cubicBezTo>
                  <a:pt x="336" y="119"/>
                  <a:pt x="341" y="122"/>
                  <a:pt x="344" y="121"/>
                </a:cubicBezTo>
                <a:cubicBezTo>
                  <a:pt x="347" y="120"/>
                  <a:pt x="347" y="120"/>
                  <a:pt x="348" y="122"/>
                </a:cubicBezTo>
                <a:cubicBezTo>
                  <a:pt x="350" y="124"/>
                  <a:pt x="353" y="123"/>
                  <a:pt x="357" y="123"/>
                </a:cubicBezTo>
                <a:cubicBezTo>
                  <a:pt x="360" y="124"/>
                  <a:pt x="365" y="125"/>
                  <a:pt x="366" y="125"/>
                </a:cubicBezTo>
                <a:cubicBezTo>
                  <a:pt x="368" y="125"/>
                  <a:pt x="370" y="124"/>
                  <a:pt x="371" y="123"/>
                </a:cubicBezTo>
                <a:cubicBezTo>
                  <a:pt x="371" y="123"/>
                  <a:pt x="373" y="123"/>
                  <a:pt x="376" y="124"/>
                </a:cubicBezTo>
                <a:cubicBezTo>
                  <a:pt x="377" y="124"/>
                  <a:pt x="379" y="125"/>
                  <a:pt x="380" y="125"/>
                </a:cubicBezTo>
                <a:cubicBezTo>
                  <a:pt x="382" y="124"/>
                  <a:pt x="381" y="123"/>
                  <a:pt x="380" y="122"/>
                </a:cubicBezTo>
                <a:cubicBezTo>
                  <a:pt x="378" y="121"/>
                  <a:pt x="379" y="119"/>
                  <a:pt x="381" y="120"/>
                </a:cubicBezTo>
                <a:cubicBezTo>
                  <a:pt x="382" y="121"/>
                  <a:pt x="385" y="121"/>
                  <a:pt x="386" y="123"/>
                </a:cubicBezTo>
                <a:cubicBezTo>
                  <a:pt x="386" y="125"/>
                  <a:pt x="388" y="124"/>
                  <a:pt x="388" y="125"/>
                </a:cubicBezTo>
                <a:cubicBezTo>
                  <a:pt x="388" y="126"/>
                  <a:pt x="394" y="128"/>
                  <a:pt x="394" y="129"/>
                </a:cubicBezTo>
                <a:cubicBezTo>
                  <a:pt x="395" y="131"/>
                  <a:pt x="389" y="132"/>
                  <a:pt x="390" y="133"/>
                </a:cubicBezTo>
                <a:cubicBezTo>
                  <a:pt x="392" y="134"/>
                  <a:pt x="395" y="131"/>
                  <a:pt x="397" y="131"/>
                </a:cubicBezTo>
                <a:cubicBezTo>
                  <a:pt x="398" y="131"/>
                  <a:pt x="398" y="132"/>
                  <a:pt x="399" y="133"/>
                </a:cubicBezTo>
                <a:cubicBezTo>
                  <a:pt x="399" y="134"/>
                  <a:pt x="400" y="136"/>
                  <a:pt x="401" y="135"/>
                </a:cubicBezTo>
                <a:cubicBezTo>
                  <a:pt x="403" y="134"/>
                  <a:pt x="405" y="136"/>
                  <a:pt x="407" y="139"/>
                </a:cubicBezTo>
                <a:cubicBezTo>
                  <a:pt x="409" y="143"/>
                  <a:pt x="407" y="146"/>
                  <a:pt x="407" y="147"/>
                </a:cubicBezTo>
                <a:cubicBezTo>
                  <a:pt x="407" y="148"/>
                  <a:pt x="412" y="148"/>
                  <a:pt x="414" y="146"/>
                </a:cubicBezTo>
                <a:cubicBezTo>
                  <a:pt x="417" y="145"/>
                  <a:pt x="419" y="148"/>
                  <a:pt x="421" y="149"/>
                </a:cubicBezTo>
                <a:cubicBezTo>
                  <a:pt x="423" y="151"/>
                  <a:pt x="414" y="154"/>
                  <a:pt x="415" y="152"/>
                </a:cubicBezTo>
                <a:cubicBezTo>
                  <a:pt x="415" y="151"/>
                  <a:pt x="409" y="146"/>
                  <a:pt x="404" y="148"/>
                </a:cubicBezTo>
                <a:cubicBezTo>
                  <a:pt x="398" y="151"/>
                  <a:pt x="402" y="154"/>
                  <a:pt x="403" y="156"/>
                </a:cubicBezTo>
                <a:cubicBezTo>
                  <a:pt x="403" y="158"/>
                  <a:pt x="398" y="159"/>
                  <a:pt x="393" y="158"/>
                </a:cubicBezTo>
                <a:cubicBezTo>
                  <a:pt x="388" y="156"/>
                  <a:pt x="389" y="159"/>
                  <a:pt x="387" y="159"/>
                </a:cubicBezTo>
                <a:cubicBezTo>
                  <a:pt x="385" y="159"/>
                  <a:pt x="383" y="162"/>
                  <a:pt x="385" y="164"/>
                </a:cubicBezTo>
                <a:cubicBezTo>
                  <a:pt x="386" y="165"/>
                  <a:pt x="388" y="165"/>
                  <a:pt x="390" y="165"/>
                </a:cubicBezTo>
                <a:cubicBezTo>
                  <a:pt x="392" y="165"/>
                  <a:pt x="393" y="164"/>
                  <a:pt x="394" y="165"/>
                </a:cubicBezTo>
                <a:cubicBezTo>
                  <a:pt x="397" y="165"/>
                  <a:pt x="398" y="166"/>
                  <a:pt x="398" y="164"/>
                </a:cubicBezTo>
                <a:cubicBezTo>
                  <a:pt x="399" y="162"/>
                  <a:pt x="402" y="163"/>
                  <a:pt x="405" y="163"/>
                </a:cubicBezTo>
                <a:cubicBezTo>
                  <a:pt x="407" y="164"/>
                  <a:pt x="406" y="167"/>
                  <a:pt x="409" y="168"/>
                </a:cubicBezTo>
                <a:cubicBezTo>
                  <a:pt x="412" y="168"/>
                  <a:pt x="410" y="171"/>
                  <a:pt x="412" y="173"/>
                </a:cubicBezTo>
                <a:cubicBezTo>
                  <a:pt x="414" y="175"/>
                  <a:pt x="420" y="174"/>
                  <a:pt x="422" y="176"/>
                </a:cubicBezTo>
                <a:cubicBezTo>
                  <a:pt x="424" y="179"/>
                  <a:pt x="434" y="183"/>
                  <a:pt x="435" y="181"/>
                </a:cubicBezTo>
                <a:cubicBezTo>
                  <a:pt x="437" y="180"/>
                  <a:pt x="427" y="171"/>
                  <a:pt x="424" y="170"/>
                </a:cubicBezTo>
                <a:cubicBezTo>
                  <a:pt x="421" y="169"/>
                  <a:pt x="427" y="168"/>
                  <a:pt x="431" y="171"/>
                </a:cubicBezTo>
                <a:cubicBezTo>
                  <a:pt x="434" y="174"/>
                  <a:pt x="439" y="175"/>
                  <a:pt x="442" y="172"/>
                </a:cubicBezTo>
                <a:cubicBezTo>
                  <a:pt x="445" y="169"/>
                  <a:pt x="440" y="170"/>
                  <a:pt x="440" y="167"/>
                </a:cubicBezTo>
                <a:cubicBezTo>
                  <a:pt x="440" y="165"/>
                  <a:pt x="438" y="161"/>
                  <a:pt x="435" y="161"/>
                </a:cubicBezTo>
                <a:cubicBezTo>
                  <a:pt x="433" y="161"/>
                  <a:pt x="426" y="156"/>
                  <a:pt x="428" y="155"/>
                </a:cubicBezTo>
                <a:cubicBezTo>
                  <a:pt x="431" y="154"/>
                  <a:pt x="428" y="152"/>
                  <a:pt x="430" y="150"/>
                </a:cubicBezTo>
                <a:cubicBezTo>
                  <a:pt x="431" y="148"/>
                  <a:pt x="433" y="152"/>
                  <a:pt x="436" y="152"/>
                </a:cubicBezTo>
                <a:cubicBezTo>
                  <a:pt x="438" y="152"/>
                  <a:pt x="438" y="155"/>
                  <a:pt x="442" y="158"/>
                </a:cubicBezTo>
                <a:cubicBezTo>
                  <a:pt x="445" y="161"/>
                  <a:pt x="446" y="159"/>
                  <a:pt x="446" y="157"/>
                </a:cubicBezTo>
                <a:cubicBezTo>
                  <a:pt x="447" y="155"/>
                  <a:pt x="451" y="157"/>
                  <a:pt x="451" y="155"/>
                </a:cubicBezTo>
                <a:cubicBezTo>
                  <a:pt x="450" y="153"/>
                  <a:pt x="454" y="150"/>
                  <a:pt x="456" y="149"/>
                </a:cubicBezTo>
                <a:cubicBezTo>
                  <a:pt x="458" y="148"/>
                  <a:pt x="454" y="146"/>
                  <a:pt x="451" y="146"/>
                </a:cubicBezTo>
                <a:cubicBezTo>
                  <a:pt x="448" y="146"/>
                  <a:pt x="448" y="144"/>
                  <a:pt x="448" y="143"/>
                </a:cubicBezTo>
                <a:cubicBezTo>
                  <a:pt x="448" y="142"/>
                  <a:pt x="442" y="139"/>
                  <a:pt x="440" y="139"/>
                </a:cubicBezTo>
                <a:cubicBezTo>
                  <a:pt x="438" y="140"/>
                  <a:pt x="435" y="137"/>
                  <a:pt x="433" y="136"/>
                </a:cubicBezTo>
                <a:cubicBezTo>
                  <a:pt x="430" y="136"/>
                  <a:pt x="427" y="134"/>
                  <a:pt x="427" y="132"/>
                </a:cubicBezTo>
                <a:cubicBezTo>
                  <a:pt x="427" y="130"/>
                  <a:pt x="428" y="131"/>
                  <a:pt x="430" y="131"/>
                </a:cubicBezTo>
                <a:cubicBezTo>
                  <a:pt x="431" y="131"/>
                  <a:pt x="432" y="131"/>
                  <a:pt x="433" y="130"/>
                </a:cubicBezTo>
                <a:cubicBezTo>
                  <a:pt x="434" y="128"/>
                  <a:pt x="428" y="129"/>
                  <a:pt x="428" y="128"/>
                </a:cubicBezTo>
                <a:cubicBezTo>
                  <a:pt x="428" y="126"/>
                  <a:pt x="429" y="127"/>
                  <a:pt x="430" y="126"/>
                </a:cubicBezTo>
                <a:cubicBezTo>
                  <a:pt x="431" y="125"/>
                  <a:pt x="429" y="123"/>
                  <a:pt x="428" y="123"/>
                </a:cubicBezTo>
                <a:cubicBezTo>
                  <a:pt x="427" y="122"/>
                  <a:pt x="426" y="124"/>
                  <a:pt x="425" y="124"/>
                </a:cubicBezTo>
                <a:cubicBezTo>
                  <a:pt x="424" y="124"/>
                  <a:pt x="425" y="122"/>
                  <a:pt x="426" y="121"/>
                </a:cubicBezTo>
                <a:cubicBezTo>
                  <a:pt x="427" y="119"/>
                  <a:pt x="421" y="118"/>
                  <a:pt x="419" y="119"/>
                </a:cubicBezTo>
                <a:cubicBezTo>
                  <a:pt x="417" y="119"/>
                  <a:pt x="416" y="118"/>
                  <a:pt x="416" y="116"/>
                </a:cubicBezTo>
                <a:cubicBezTo>
                  <a:pt x="416" y="115"/>
                  <a:pt x="412" y="116"/>
                  <a:pt x="411" y="118"/>
                </a:cubicBezTo>
                <a:cubicBezTo>
                  <a:pt x="409" y="119"/>
                  <a:pt x="407" y="116"/>
                  <a:pt x="409" y="116"/>
                </a:cubicBezTo>
                <a:moveTo>
                  <a:pt x="396" y="143"/>
                </a:moveTo>
                <a:cubicBezTo>
                  <a:pt x="398" y="143"/>
                  <a:pt x="398" y="139"/>
                  <a:pt x="396" y="138"/>
                </a:cubicBezTo>
                <a:cubicBezTo>
                  <a:pt x="395" y="136"/>
                  <a:pt x="393" y="136"/>
                  <a:pt x="391" y="136"/>
                </a:cubicBezTo>
                <a:cubicBezTo>
                  <a:pt x="389" y="136"/>
                  <a:pt x="385" y="140"/>
                  <a:pt x="387" y="143"/>
                </a:cubicBezTo>
                <a:cubicBezTo>
                  <a:pt x="389" y="146"/>
                  <a:pt x="394" y="144"/>
                  <a:pt x="396" y="143"/>
                </a:cubicBezTo>
                <a:moveTo>
                  <a:pt x="372" y="94"/>
                </a:moveTo>
                <a:cubicBezTo>
                  <a:pt x="371" y="97"/>
                  <a:pt x="375" y="97"/>
                  <a:pt x="375" y="100"/>
                </a:cubicBezTo>
                <a:cubicBezTo>
                  <a:pt x="375" y="102"/>
                  <a:pt x="379" y="103"/>
                  <a:pt x="381" y="102"/>
                </a:cubicBezTo>
                <a:cubicBezTo>
                  <a:pt x="383" y="101"/>
                  <a:pt x="385" y="101"/>
                  <a:pt x="387" y="101"/>
                </a:cubicBezTo>
                <a:cubicBezTo>
                  <a:pt x="389" y="101"/>
                  <a:pt x="392" y="101"/>
                  <a:pt x="392" y="100"/>
                </a:cubicBezTo>
                <a:cubicBezTo>
                  <a:pt x="392" y="98"/>
                  <a:pt x="384" y="94"/>
                  <a:pt x="381" y="95"/>
                </a:cubicBezTo>
                <a:cubicBezTo>
                  <a:pt x="380" y="95"/>
                  <a:pt x="378" y="94"/>
                  <a:pt x="377" y="94"/>
                </a:cubicBezTo>
                <a:cubicBezTo>
                  <a:pt x="375" y="93"/>
                  <a:pt x="373" y="93"/>
                  <a:pt x="372" y="94"/>
                </a:cubicBezTo>
                <a:moveTo>
                  <a:pt x="443" y="255"/>
                </a:moveTo>
                <a:cubicBezTo>
                  <a:pt x="443" y="256"/>
                  <a:pt x="454" y="261"/>
                  <a:pt x="455" y="258"/>
                </a:cubicBezTo>
                <a:cubicBezTo>
                  <a:pt x="455" y="256"/>
                  <a:pt x="443" y="253"/>
                  <a:pt x="443" y="255"/>
                </a:cubicBezTo>
                <a:moveTo>
                  <a:pt x="400" y="400"/>
                </a:moveTo>
                <a:cubicBezTo>
                  <a:pt x="401" y="399"/>
                  <a:pt x="395" y="395"/>
                  <a:pt x="392" y="395"/>
                </a:cubicBezTo>
                <a:cubicBezTo>
                  <a:pt x="389" y="395"/>
                  <a:pt x="380" y="389"/>
                  <a:pt x="372" y="387"/>
                </a:cubicBezTo>
                <a:cubicBezTo>
                  <a:pt x="363" y="385"/>
                  <a:pt x="356" y="391"/>
                  <a:pt x="357" y="392"/>
                </a:cubicBezTo>
                <a:cubicBezTo>
                  <a:pt x="358" y="394"/>
                  <a:pt x="362" y="391"/>
                  <a:pt x="364" y="389"/>
                </a:cubicBezTo>
                <a:cubicBezTo>
                  <a:pt x="366" y="387"/>
                  <a:pt x="368" y="390"/>
                  <a:pt x="368" y="391"/>
                </a:cubicBezTo>
                <a:cubicBezTo>
                  <a:pt x="368" y="392"/>
                  <a:pt x="371" y="392"/>
                  <a:pt x="375" y="392"/>
                </a:cubicBezTo>
                <a:cubicBezTo>
                  <a:pt x="380" y="393"/>
                  <a:pt x="380" y="396"/>
                  <a:pt x="384" y="397"/>
                </a:cubicBezTo>
                <a:cubicBezTo>
                  <a:pt x="389" y="398"/>
                  <a:pt x="384" y="400"/>
                  <a:pt x="386" y="400"/>
                </a:cubicBezTo>
                <a:cubicBezTo>
                  <a:pt x="389" y="401"/>
                  <a:pt x="399" y="401"/>
                  <a:pt x="400" y="400"/>
                </a:cubicBezTo>
                <a:moveTo>
                  <a:pt x="383" y="408"/>
                </a:moveTo>
                <a:cubicBezTo>
                  <a:pt x="383" y="410"/>
                  <a:pt x="391" y="412"/>
                  <a:pt x="391" y="410"/>
                </a:cubicBezTo>
                <a:cubicBezTo>
                  <a:pt x="392" y="408"/>
                  <a:pt x="382" y="407"/>
                  <a:pt x="383" y="408"/>
                </a:cubicBezTo>
                <a:moveTo>
                  <a:pt x="431" y="409"/>
                </a:moveTo>
                <a:cubicBezTo>
                  <a:pt x="433" y="411"/>
                  <a:pt x="438" y="410"/>
                  <a:pt x="438" y="409"/>
                </a:cubicBezTo>
                <a:cubicBezTo>
                  <a:pt x="439" y="407"/>
                  <a:pt x="429" y="406"/>
                  <a:pt x="431" y="409"/>
                </a:cubicBezTo>
                <a:moveTo>
                  <a:pt x="405" y="409"/>
                </a:moveTo>
                <a:cubicBezTo>
                  <a:pt x="408" y="408"/>
                  <a:pt x="410" y="410"/>
                  <a:pt x="411" y="410"/>
                </a:cubicBezTo>
                <a:cubicBezTo>
                  <a:pt x="413" y="411"/>
                  <a:pt x="413" y="410"/>
                  <a:pt x="416" y="408"/>
                </a:cubicBezTo>
                <a:cubicBezTo>
                  <a:pt x="418" y="408"/>
                  <a:pt x="419" y="408"/>
                  <a:pt x="421" y="408"/>
                </a:cubicBezTo>
                <a:cubicBezTo>
                  <a:pt x="423" y="408"/>
                  <a:pt x="425" y="408"/>
                  <a:pt x="425" y="407"/>
                </a:cubicBezTo>
                <a:cubicBezTo>
                  <a:pt x="425" y="404"/>
                  <a:pt x="416" y="401"/>
                  <a:pt x="414" y="402"/>
                </a:cubicBezTo>
                <a:cubicBezTo>
                  <a:pt x="413" y="402"/>
                  <a:pt x="411" y="402"/>
                  <a:pt x="410" y="401"/>
                </a:cubicBezTo>
                <a:cubicBezTo>
                  <a:pt x="408" y="401"/>
                  <a:pt x="406" y="400"/>
                  <a:pt x="405" y="401"/>
                </a:cubicBezTo>
                <a:cubicBezTo>
                  <a:pt x="403" y="402"/>
                  <a:pt x="408" y="405"/>
                  <a:pt x="408" y="407"/>
                </a:cubicBezTo>
                <a:cubicBezTo>
                  <a:pt x="408" y="407"/>
                  <a:pt x="406" y="407"/>
                  <a:pt x="404" y="407"/>
                </a:cubicBezTo>
                <a:cubicBezTo>
                  <a:pt x="402" y="407"/>
                  <a:pt x="400" y="407"/>
                  <a:pt x="399" y="408"/>
                </a:cubicBezTo>
                <a:cubicBezTo>
                  <a:pt x="399" y="409"/>
                  <a:pt x="402" y="410"/>
                  <a:pt x="405" y="409"/>
                </a:cubicBezTo>
                <a:moveTo>
                  <a:pt x="464" y="734"/>
                </a:moveTo>
                <a:cubicBezTo>
                  <a:pt x="465" y="735"/>
                  <a:pt x="471" y="732"/>
                  <a:pt x="471" y="731"/>
                </a:cubicBezTo>
                <a:cubicBezTo>
                  <a:pt x="469" y="728"/>
                  <a:pt x="462" y="733"/>
                  <a:pt x="464" y="734"/>
                </a:cubicBezTo>
                <a:moveTo>
                  <a:pt x="463" y="729"/>
                </a:moveTo>
                <a:cubicBezTo>
                  <a:pt x="461" y="728"/>
                  <a:pt x="456" y="733"/>
                  <a:pt x="458" y="734"/>
                </a:cubicBezTo>
                <a:cubicBezTo>
                  <a:pt x="460" y="735"/>
                  <a:pt x="465" y="729"/>
                  <a:pt x="463" y="729"/>
                </a:cubicBezTo>
                <a:moveTo>
                  <a:pt x="327" y="487"/>
                </a:moveTo>
                <a:cubicBezTo>
                  <a:pt x="325" y="490"/>
                  <a:pt x="329" y="493"/>
                  <a:pt x="330" y="492"/>
                </a:cubicBezTo>
                <a:cubicBezTo>
                  <a:pt x="331" y="490"/>
                  <a:pt x="329" y="484"/>
                  <a:pt x="327" y="487"/>
                </a:cubicBezTo>
                <a:moveTo>
                  <a:pt x="624" y="123"/>
                </a:moveTo>
                <a:cubicBezTo>
                  <a:pt x="623" y="124"/>
                  <a:pt x="619" y="124"/>
                  <a:pt x="617" y="123"/>
                </a:cubicBezTo>
                <a:cubicBezTo>
                  <a:pt x="614" y="123"/>
                  <a:pt x="610" y="120"/>
                  <a:pt x="607" y="122"/>
                </a:cubicBezTo>
                <a:cubicBezTo>
                  <a:pt x="604" y="124"/>
                  <a:pt x="606" y="120"/>
                  <a:pt x="609" y="119"/>
                </a:cubicBezTo>
                <a:cubicBezTo>
                  <a:pt x="611" y="119"/>
                  <a:pt x="610" y="118"/>
                  <a:pt x="609" y="115"/>
                </a:cubicBezTo>
                <a:cubicBezTo>
                  <a:pt x="609" y="113"/>
                  <a:pt x="613" y="114"/>
                  <a:pt x="615" y="117"/>
                </a:cubicBezTo>
                <a:cubicBezTo>
                  <a:pt x="617" y="120"/>
                  <a:pt x="621" y="121"/>
                  <a:pt x="625" y="120"/>
                </a:cubicBezTo>
                <a:cubicBezTo>
                  <a:pt x="628" y="119"/>
                  <a:pt x="625" y="117"/>
                  <a:pt x="626" y="115"/>
                </a:cubicBezTo>
                <a:cubicBezTo>
                  <a:pt x="628" y="113"/>
                  <a:pt x="616" y="107"/>
                  <a:pt x="615" y="105"/>
                </a:cubicBezTo>
                <a:cubicBezTo>
                  <a:pt x="615" y="103"/>
                  <a:pt x="618" y="104"/>
                  <a:pt x="621" y="106"/>
                </a:cubicBezTo>
                <a:cubicBezTo>
                  <a:pt x="625" y="107"/>
                  <a:pt x="625" y="103"/>
                  <a:pt x="625" y="101"/>
                </a:cubicBezTo>
                <a:cubicBezTo>
                  <a:pt x="625" y="100"/>
                  <a:pt x="618" y="99"/>
                  <a:pt x="615" y="101"/>
                </a:cubicBezTo>
                <a:cubicBezTo>
                  <a:pt x="612" y="103"/>
                  <a:pt x="609" y="99"/>
                  <a:pt x="613" y="98"/>
                </a:cubicBezTo>
                <a:cubicBezTo>
                  <a:pt x="618" y="98"/>
                  <a:pt x="614" y="96"/>
                  <a:pt x="615" y="95"/>
                </a:cubicBezTo>
                <a:cubicBezTo>
                  <a:pt x="616" y="94"/>
                  <a:pt x="617" y="95"/>
                  <a:pt x="619" y="96"/>
                </a:cubicBezTo>
                <a:cubicBezTo>
                  <a:pt x="621" y="97"/>
                  <a:pt x="623" y="98"/>
                  <a:pt x="624" y="98"/>
                </a:cubicBezTo>
                <a:cubicBezTo>
                  <a:pt x="627" y="97"/>
                  <a:pt x="629" y="98"/>
                  <a:pt x="632" y="96"/>
                </a:cubicBezTo>
                <a:cubicBezTo>
                  <a:pt x="634" y="94"/>
                  <a:pt x="627" y="92"/>
                  <a:pt x="626" y="91"/>
                </a:cubicBezTo>
                <a:cubicBezTo>
                  <a:pt x="625" y="89"/>
                  <a:pt x="633" y="90"/>
                  <a:pt x="635" y="90"/>
                </a:cubicBezTo>
                <a:cubicBezTo>
                  <a:pt x="637" y="90"/>
                  <a:pt x="637" y="89"/>
                  <a:pt x="638" y="88"/>
                </a:cubicBezTo>
                <a:cubicBezTo>
                  <a:pt x="638" y="87"/>
                  <a:pt x="638" y="86"/>
                  <a:pt x="636" y="87"/>
                </a:cubicBezTo>
                <a:cubicBezTo>
                  <a:pt x="634" y="88"/>
                  <a:pt x="627" y="84"/>
                  <a:pt x="629" y="82"/>
                </a:cubicBezTo>
                <a:cubicBezTo>
                  <a:pt x="630" y="81"/>
                  <a:pt x="631" y="81"/>
                  <a:pt x="632" y="81"/>
                </a:cubicBezTo>
                <a:cubicBezTo>
                  <a:pt x="633" y="81"/>
                  <a:pt x="635" y="82"/>
                  <a:pt x="636" y="81"/>
                </a:cubicBezTo>
                <a:cubicBezTo>
                  <a:pt x="639" y="79"/>
                  <a:pt x="636" y="73"/>
                  <a:pt x="634" y="73"/>
                </a:cubicBezTo>
                <a:cubicBezTo>
                  <a:pt x="632" y="73"/>
                  <a:pt x="627" y="72"/>
                  <a:pt x="627" y="71"/>
                </a:cubicBezTo>
                <a:cubicBezTo>
                  <a:pt x="627" y="70"/>
                  <a:pt x="622" y="69"/>
                  <a:pt x="624" y="68"/>
                </a:cubicBezTo>
                <a:cubicBezTo>
                  <a:pt x="624" y="67"/>
                  <a:pt x="625" y="68"/>
                  <a:pt x="626" y="68"/>
                </a:cubicBezTo>
                <a:cubicBezTo>
                  <a:pt x="626" y="68"/>
                  <a:pt x="628" y="68"/>
                  <a:pt x="629" y="67"/>
                </a:cubicBezTo>
                <a:cubicBezTo>
                  <a:pt x="631" y="66"/>
                  <a:pt x="634" y="66"/>
                  <a:pt x="637" y="67"/>
                </a:cubicBezTo>
                <a:cubicBezTo>
                  <a:pt x="638" y="67"/>
                  <a:pt x="640" y="67"/>
                  <a:pt x="641" y="67"/>
                </a:cubicBezTo>
                <a:cubicBezTo>
                  <a:pt x="644" y="67"/>
                  <a:pt x="640" y="62"/>
                  <a:pt x="638" y="63"/>
                </a:cubicBezTo>
                <a:cubicBezTo>
                  <a:pt x="637" y="63"/>
                  <a:pt x="632" y="64"/>
                  <a:pt x="631" y="61"/>
                </a:cubicBezTo>
                <a:cubicBezTo>
                  <a:pt x="631" y="60"/>
                  <a:pt x="633" y="60"/>
                  <a:pt x="634" y="60"/>
                </a:cubicBezTo>
                <a:cubicBezTo>
                  <a:pt x="635" y="60"/>
                  <a:pt x="637" y="60"/>
                  <a:pt x="637" y="60"/>
                </a:cubicBezTo>
                <a:cubicBezTo>
                  <a:pt x="638" y="59"/>
                  <a:pt x="630" y="55"/>
                  <a:pt x="628" y="58"/>
                </a:cubicBezTo>
                <a:cubicBezTo>
                  <a:pt x="627" y="61"/>
                  <a:pt x="623" y="60"/>
                  <a:pt x="625" y="58"/>
                </a:cubicBezTo>
                <a:cubicBezTo>
                  <a:pt x="627" y="57"/>
                  <a:pt x="628" y="52"/>
                  <a:pt x="628" y="50"/>
                </a:cubicBezTo>
                <a:cubicBezTo>
                  <a:pt x="627" y="48"/>
                  <a:pt x="636" y="48"/>
                  <a:pt x="635" y="45"/>
                </a:cubicBezTo>
                <a:cubicBezTo>
                  <a:pt x="634" y="41"/>
                  <a:pt x="639" y="40"/>
                  <a:pt x="642" y="40"/>
                </a:cubicBezTo>
                <a:cubicBezTo>
                  <a:pt x="645" y="40"/>
                  <a:pt x="642" y="37"/>
                  <a:pt x="639" y="37"/>
                </a:cubicBezTo>
                <a:cubicBezTo>
                  <a:pt x="637" y="37"/>
                  <a:pt x="634" y="40"/>
                  <a:pt x="632" y="39"/>
                </a:cubicBezTo>
                <a:cubicBezTo>
                  <a:pt x="631" y="38"/>
                  <a:pt x="636" y="36"/>
                  <a:pt x="638" y="36"/>
                </a:cubicBezTo>
                <a:cubicBezTo>
                  <a:pt x="641" y="36"/>
                  <a:pt x="647" y="35"/>
                  <a:pt x="649" y="34"/>
                </a:cubicBezTo>
                <a:cubicBezTo>
                  <a:pt x="651" y="33"/>
                  <a:pt x="645" y="32"/>
                  <a:pt x="641" y="32"/>
                </a:cubicBezTo>
                <a:cubicBezTo>
                  <a:pt x="637" y="33"/>
                  <a:pt x="637" y="31"/>
                  <a:pt x="643" y="31"/>
                </a:cubicBezTo>
                <a:cubicBezTo>
                  <a:pt x="649" y="31"/>
                  <a:pt x="648" y="29"/>
                  <a:pt x="652" y="29"/>
                </a:cubicBezTo>
                <a:cubicBezTo>
                  <a:pt x="657" y="28"/>
                  <a:pt x="655" y="27"/>
                  <a:pt x="658" y="27"/>
                </a:cubicBezTo>
                <a:cubicBezTo>
                  <a:pt x="660" y="26"/>
                  <a:pt x="667" y="24"/>
                  <a:pt x="667" y="22"/>
                </a:cubicBezTo>
                <a:cubicBezTo>
                  <a:pt x="667" y="21"/>
                  <a:pt x="657" y="18"/>
                  <a:pt x="653" y="18"/>
                </a:cubicBezTo>
                <a:cubicBezTo>
                  <a:pt x="648" y="18"/>
                  <a:pt x="644" y="19"/>
                  <a:pt x="644" y="22"/>
                </a:cubicBezTo>
                <a:cubicBezTo>
                  <a:pt x="644" y="24"/>
                  <a:pt x="642" y="23"/>
                  <a:pt x="640" y="23"/>
                </a:cubicBezTo>
                <a:cubicBezTo>
                  <a:pt x="638" y="22"/>
                  <a:pt x="637" y="22"/>
                  <a:pt x="635" y="23"/>
                </a:cubicBezTo>
                <a:cubicBezTo>
                  <a:pt x="634" y="23"/>
                  <a:pt x="634" y="22"/>
                  <a:pt x="634" y="22"/>
                </a:cubicBezTo>
                <a:cubicBezTo>
                  <a:pt x="633" y="21"/>
                  <a:pt x="633" y="21"/>
                  <a:pt x="632" y="21"/>
                </a:cubicBezTo>
                <a:cubicBezTo>
                  <a:pt x="629" y="22"/>
                  <a:pt x="626" y="25"/>
                  <a:pt x="623" y="27"/>
                </a:cubicBezTo>
                <a:cubicBezTo>
                  <a:pt x="620" y="28"/>
                  <a:pt x="618" y="31"/>
                  <a:pt x="616" y="31"/>
                </a:cubicBezTo>
                <a:cubicBezTo>
                  <a:pt x="614" y="32"/>
                  <a:pt x="620" y="26"/>
                  <a:pt x="623" y="23"/>
                </a:cubicBezTo>
                <a:cubicBezTo>
                  <a:pt x="626" y="20"/>
                  <a:pt x="625" y="16"/>
                  <a:pt x="621" y="16"/>
                </a:cubicBezTo>
                <a:cubicBezTo>
                  <a:pt x="617" y="17"/>
                  <a:pt x="618" y="19"/>
                  <a:pt x="615" y="20"/>
                </a:cubicBezTo>
                <a:cubicBezTo>
                  <a:pt x="613" y="20"/>
                  <a:pt x="602" y="26"/>
                  <a:pt x="602" y="24"/>
                </a:cubicBezTo>
                <a:cubicBezTo>
                  <a:pt x="601" y="22"/>
                  <a:pt x="611" y="20"/>
                  <a:pt x="610" y="19"/>
                </a:cubicBezTo>
                <a:cubicBezTo>
                  <a:pt x="610" y="17"/>
                  <a:pt x="599" y="17"/>
                  <a:pt x="593" y="18"/>
                </a:cubicBezTo>
                <a:cubicBezTo>
                  <a:pt x="588" y="19"/>
                  <a:pt x="579" y="22"/>
                  <a:pt x="579" y="20"/>
                </a:cubicBezTo>
                <a:cubicBezTo>
                  <a:pt x="578" y="19"/>
                  <a:pt x="589" y="17"/>
                  <a:pt x="595" y="16"/>
                </a:cubicBezTo>
                <a:cubicBezTo>
                  <a:pt x="601" y="15"/>
                  <a:pt x="611" y="16"/>
                  <a:pt x="615" y="15"/>
                </a:cubicBezTo>
                <a:cubicBezTo>
                  <a:pt x="619" y="13"/>
                  <a:pt x="626" y="13"/>
                  <a:pt x="627" y="11"/>
                </a:cubicBezTo>
                <a:cubicBezTo>
                  <a:pt x="628" y="10"/>
                  <a:pt x="622" y="8"/>
                  <a:pt x="619" y="8"/>
                </a:cubicBezTo>
                <a:cubicBezTo>
                  <a:pt x="616" y="8"/>
                  <a:pt x="613" y="8"/>
                  <a:pt x="613" y="6"/>
                </a:cubicBezTo>
                <a:cubicBezTo>
                  <a:pt x="613" y="5"/>
                  <a:pt x="608" y="5"/>
                  <a:pt x="608" y="3"/>
                </a:cubicBezTo>
                <a:cubicBezTo>
                  <a:pt x="607" y="2"/>
                  <a:pt x="598" y="3"/>
                  <a:pt x="596" y="2"/>
                </a:cubicBezTo>
                <a:cubicBezTo>
                  <a:pt x="594" y="1"/>
                  <a:pt x="588" y="0"/>
                  <a:pt x="583" y="0"/>
                </a:cubicBezTo>
                <a:cubicBezTo>
                  <a:pt x="578" y="1"/>
                  <a:pt x="568" y="1"/>
                  <a:pt x="565" y="1"/>
                </a:cubicBezTo>
                <a:cubicBezTo>
                  <a:pt x="563" y="1"/>
                  <a:pt x="561" y="2"/>
                  <a:pt x="559" y="2"/>
                </a:cubicBezTo>
                <a:cubicBezTo>
                  <a:pt x="557" y="2"/>
                  <a:pt x="554" y="3"/>
                  <a:pt x="555" y="4"/>
                </a:cubicBezTo>
                <a:cubicBezTo>
                  <a:pt x="557" y="6"/>
                  <a:pt x="552" y="7"/>
                  <a:pt x="552" y="6"/>
                </a:cubicBezTo>
                <a:cubicBezTo>
                  <a:pt x="552" y="4"/>
                  <a:pt x="547" y="3"/>
                  <a:pt x="546" y="4"/>
                </a:cubicBezTo>
                <a:cubicBezTo>
                  <a:pt x="545" y="5"/>
                  <a:pt x="542" y="5"/>
                  <a:pt x="540" y="4"/>
                </a:cubicBezTo>
                <a:cubicBezTo>
                  <a:pt x="537" y="4"/>
                  <a:pt x="535" y="3"/>
                  <a:pt x="534" y="4"/>
                </a:cubicBezTo>
                <a:cubicBezTo>
                  <a:pt x="533" y="6"/>
                  <a:pt x="523" y="5"/>
                  <a:pt x="520" y="6"/>
                </a:cubicBezTo>
                <a:cubicBezTo>
                  <a:pt x="517" y="6"/>
                  <a:pt x="524" y="9"/>
                  <a:pt x="524" y="10"/>
                </a:cubicBezTo>
                <a:cubicBezTo>
                  <a:pt x="524" y="11"/>
                  <a:pt x="515" y="10"/>
                  <a:pt x="517" y="12"/>
                </a:cubicBezTo>
                <a:cubicBezTo>
                  <a:pt x="519" y="14"/>
                  <a:pt x="525" y="16"/>
                  <a:pt x="528" y="19"/>
                </a:cubicBezTo>
                <a:cubicBezTo>
                  <a:pt x="530" y="22"/>
                  <a:pt x="525" y="20"/>
                  <a:pt x="522" y="18"/>
                </a:cubicBezTo>
                <a:cubicBezTo>
                  <a:pt x="519" y="16"/>
                  <a:pt x="515" y="16"/>
                  <a:pt x="513" y="14"/>
                </a:cubicBezTo>
                <a:cubicBezTo>
                  <a:pt x="511" y="12"/>
                  <a:pt x="503" y="11"/>
                  <a:pt x="501" y="12"/>
                </a:cubicBezTo>
                <a:cubicBezTo>
                  <a:pt x="499" y="13"/>
                  <a:pt x="506" y="16"/>
                  <a:pt x="506" y="18"/>
                </a:cubicBezTo>
                <a:cubicBezTo>
                  <a:pt x="506" y="19"/>
                  <a:pt x="505" y="18"/>
                  <a:pt x="503" y="18"/>
                </a:cubicBezTo>
                <a:cubicBezTo>
                  <a:pt x="502" y="18"/>
                  <a:pt x="501" y="18"/>
                  <a:pt x="500" y="18"/>
                </a:cubicBezTo>
                <a:cubicBezTo>
                  <a:pt x="500" y="19"/>
                  <a:pt x="495" y="14"/>
                  <a:pt x="493" y="14"/>
                </a:cubicBezTo>
                <a:cubicBezTo>
                  <a:pt x="490" y="14"/>
                  <a:pt x="492" y="16"/>
                  <a:pt x="492" y="19"/>
                </a:cubicBezTo>
                <a:cubicBezTo>
                  <a:pt x="492" y="22"/>
                  <a:pt x="487" y="24"/>
                  <a:pt x="489" y="22"/>
                </a:cubicBezTo>
                <a:cubicBezTo>
                  <a:pt x="490" y="20"/>
                  <a:pt x="489" y="14"/>
                  <a:pt x="486" y="13"/>
                </a:cubicBezTo>
                <a:cubicBezTo>
                  <a:pt x="485" y="13"/>
                  <a:pt x="482" y="13"/>
                  <a:pt x="479" y="14"/>
                </a:cubicBezTo>
                <a:cubicBezTo>
                  <a:pt x="477" y="15"/>
                  <a:pt x="475" y="15"/>
                  <a:pt x="474" y="15"/>
                </a:cubicBezTo>
                <a:cubicBezTo>
                  <a:pt x="470" y="15"/>
                  <a:pt x="465" y="16"/>
                  <a:pt x="468" y="18"/>
                </a:cubicBezTo>
                <a:cubicBezTo>
                  <a:pt x="471" y="20"/>
                  <a:pt x="468" y="21"/>
                  <a:pt x="466" y="19"/>
                </a:cubicBezTo>
                <a:cubicBezTo>
                  <a:pt x="463" y="17"/>
                  <a:pt x="454" y="19"/>
                  <a:pt x="456" y="20"/>
                </a:cubicBezTo>
                <a:cubicBezTo>
                  <a:pt x="458" y="21"/>
                  <a:pt x="458" y="25"/>
                  <a:pt x="457" y="27"/>
                </a:cubicBezTo>
                <a:cubicBezTo>
                  <a:pt x="457" y="27"/>
                  <a:pt x="455" y="27"/>
                  <a:pt x="453" y="26"/>
                </a:cubicBezTo>
                <a:cubicBezTo>
                  <a:pt x="452" y="26"/>
                  <a:pt x="451" y="25"/>
                  <a:pt x="449" y="25"/>
                </a:cubicBezTo>
                <a:cubicBezTo>
                  <a:pt x="446" y="26"/>
                  <a:pt x="429" y="34"/>
                  <a:pt x="430" y="36"/>
                </a:cubicBezTo>
                <a:cubicBezTo>
                  <a:pt x="431" y="37"/>
                  <a:pt x="433" y="37"/>
                  <a:pt x="436" y="37"/>
                </a:cubicBezTo>
                <a:cubicBezTo>
                  <a:pt x="437" y="37"/>
                  <a:pt x="439" y="37"/>
                  <a:pt x="440" y="37"/>
                </a:cubicBezTo>
                <a:cubicBezTo>
                  <a:pt x="443" y="39"/>
                  <a:pt x="440" y="43"/>
                  <a:pt x="437" y="45"/>
                </a:cubicBezTo>
                <a:cubicBezTo>
                  <a:pt x="434" y="47"/>
                  <a:pt x="424" y="45"/>
                  <a:pt x="424" y="48"/>
                </a:cubicBezTo>
                <a:cubicBezTo>
                  <a:pt x="423" y="50"/>
                  <a:pt x="407" y="50"/>
                  <a:pt x="407" y="54"/>
                </a:cubicBezTo>
                <a:cubicBezTo>
                  <a:pt x="407" y="55"/>
                  <a:pt x="408" y="57"/>
                  <a:pt x="410" y="57"/>
                </a:cubicBezTo>
                <a:cubicBezTo>
                  <a:pt x="412" y="57"/>
                  <a:pt x="415" y="57"/>
                  <a:pt x="417" y="59"/>
                </a:cubicBezTo>
                <a:cubicBezTo>
                  <a:pt x="419" y="61"/>
                  <a:pt x="425" y="61"/>
                  <a:pt x="428" y="60"/>
                </a:cubicBezTo>
                <a:cubicBezTo>
                  <a:pt x="432" y="58"/>
                  <a:pt x="435" y="60"/>
                  <a:pt x="435" y="62"/>
                </a:cubicBezTo>
                <a:cubicBezTo>
                  <a:pt x="435" y="64"/>
                  <a:pt x="433" y="63"/>
                  <a:pt x="430" y="63"/>
                </a:cubicBezTo>
                <a:cubicBezTo>
                  <a:pt x="427" y="63"/>
                  <a:pt x="425" y="62"/>
                  <a:pt x="424" y="63"/>
                </a:cubicBezTo>
                <a:cubicBezTo>
                  <a:pt x="421" y="65"/>
                  <a:pt x="413" y="63"/>
                  <a:pt x="413" y="65"/>
                </a:cubicBezTo>
                <a:cubicBezTo>
                  <a:pt x="414" y="67"/>
                  <a:pt x="418" y="67"/>
                  <a:pt x="421" y="67"/>
                </a:cubicBezTo>
                <a:cubicBezTo>
                  <a:pt x="424" y="68"/>
                  <a:pt x="421" y="69"/>
                  <a:pt x="421" y="71"/>
                </a:cubicBezTo>
                <a:cubicBezTo>
                  <a:pt x="421" y="72"/>
                  <a:pt x="423" y="72"/>
                  <a:pt x="426" y="73"/>
                </a:cubicBezTo>
                <a:cubicBezTo>
                  <a:pt x="429" y="75"/>
                  <a:pt x="435" y="76"/>
                  <a:pt x="433" y="74"/>
                </a:cubicBezTo>
                <a:cubicBezTo>
                  <a:pt x="431" y="72"/>
                  <a:pt x="436" y="72"/>
                  <a:pt x="437" y="74"/>
                </a:cubicBezTo>
                <a:cubicBezTo>
                  <a:pt x="438" y="74"/>
                  <a:pt x="439" y="74"/>
                  <a:pt x="440" y="73"/>
                </a:cubicBezTo>
                <a:cubicBezTo>
                  <a:pt x="441" y="73"/>
                  <a:pt x="442" y="72"/>
                  <a:pt x="443" y="73"/>
                </a:cubicBezTo>
                <a:cubicBezTo>
                  <a:pt x="444" y="73"/>
                  <a:pt x="445" y="72"/>
                  <a:pt x="445" y="72"/>
                </a:cubicBezTo>
                <a:cubicBezTo>
                  <a:pt x="446" y="71"/>
                  <a:pt x="447" y="71"/>
                  <a:pt x="448" y="72"/>
                </a:cubicBezTo>
                <a:cubicBezTo>
                  <a:pt x="450" y="73"/>
                  <a:pt x="459" y="74"/>
                  <a:pt x="462" y="75"/>
                </a:cubicBezTo>
                <a:cubicBezTo>
                  <a:pt x="465" y="77"/>
                  <a:pt x="469" y="77"/>
                  <a:pt x="469" y="80"/>
                </a:cubicBezTo>
                <a:cubicBezTo>
                  <a:pt x="468" y="82"/>
                  <a:pt x="471" y="84"/>
                  <a:pt x="474" y="85"/>
                </a:cubicBezTo>
                <a:cubicBezTo>
                  <a:pt x="478" y="87"/>
                  <a:pt x="478" y="90"/>
                  <a:pt x="478" y="92"/>
                </a:cubicBezTo>
                <a:cubicBezTo>
                  <a:pt x="478" y="94"/>
                  <a:pt x="482" y="96"/>
                  <a:pt x="481" y="97"/>
                </a:cubicBezTo>
                <a:cubicBezTo>
                  <a:pt x="481" y="98"/>
                  <a:pt x="481" y="99"/>
                  <a:pt x="483" y="101"/>
                </a:cubicBezTo>
                <a:cubicBezTo>
                  <a:pt x="486" y="103"/>
                  <a:pt x="480" y="105"/>
                  <a:pt x="481" y="106"/>
                </a:cubicBezTo>
                <a:cubicBezTo>
                  <a:pt x="483" y="108"/>
                  <a:pt x="479" y="112"/>
                  <a:pt x="483" y="112"/>
                </a:cubicBezTo>
                <a:cubicBezTo>
                  <a:pt x="487" y="113"/>
                  <a:pt x="487" y="109"/>
                  <a:pt x="490" y="109"/>
                </a:cubicBezTo>
                <a:cubicBezTo>
                  <a:pt x="493" y="109"/>
                  <a:pt x="490" y="112"/>
                  <a:pt x="491" y="114"/>
                </a:cubicBezTo>
                <a:cubicBezTo>
                  <a:pt x="493" y="115"/>
                  <a:pt x="496" y="115"/>
                  <a:pt x="499" y="118"/>
                </a:cubicBezTo>
                <a:cubicBezTo>
                  <a:pt x="503" y="120"/>
                  <a:pt x="501" y="122"/>
                  <a:pt x="498" y="119"/>
                </a:cubicBezTo>
                <a:cubicBezTo>
                  <a:pt x="495" y="117"/>
                  <a:pt x="486" y="118"/>
                  <a:pt x="486" y="118"/>
                </a:cubicBezTo>
                <a:cubicBezTo>
                  <a:pt x="486" y="119"/>
                  <a:pt x="496" y="125"/>
                  <a:pt x="498" y="124"/>
                </a:cubicBezTo>
                <a:cubicBezTo>
                  <a:pt x="500" y="123"/>
                  <a:pt x="503" y="127"/>
                  <a:pt x="502" y="128"/>
                </a:cubicBezTo>
                <a:cubicBezTo>
                  <a:pt x="500" y="129"/>
                  <a:pt x="501" y="133"/>
                  <a:pt x="501" y="134"/>
                </a:cubicBezTo>
                <a:cubicBezTo>
                  <a:pt x="500" y="135"/>
                  <a:pt x="499" y="135"/>
                  <a:pt x="498" y="135"/>
                </a:cubicBezTo>
                <a:cubicBezTo>
                  <a:pt x="497" y="134"/>
                  <a:pt x="496" y="134"/>
                  <a:pt x="495" y="134"/>
                </a:cubicBezTo>
                <a:cubicBezTo>
                  <a:pt x="493" y="135"/>
                  <a:pt x="492" y="135"/>
                  <a:pt x="492" y="137"/>
                </a:cubicBezTo>
                <a:cubicBezTo>
                  <a:pt x="492" y="139"/>
                  <a:pt x="489" y="141"/>
                  <a:pt x="488" y="144"/>
                </a:cubicBezTo>
                <a:cubicBezTo>
                  <a:pt x="488" y="146"/>
                  <a:pt x="491" y="146"/>
                  <a:pt x="492" y="147"/>
                </a:cubicBezTo>
                <a:cubicBezTo>
                  <a:pt x="494" y="148"/>
                  <a:pt x="489" y="149"/>
                  <a:pt x="489" y="151"/>
                </a:cubicBezTo>
                <a:cubicBezTo>
                  <a:pt x="489" y="153"/>
                  <a:pt x="493" y="156"/>
                  <a:pt x="495" y="157"/>
                </a:cubicBezTo>
                <a:cubicBezTo>
                  <a:pt x="497" y="158"/>
                  <a:pt x="495" y="162"/>
                  <a:pt x="496" y="164"/>
                </a:cubicBezTo>
                <a:cubicBezTo>
                  <a:pt x="496" y="165"/>
                  <a:pt x="497" y="165"/>
                  <a:pt x="497" y="165"/>
                </a:cubicBezTo>
                <a:cubicBezTo>
                  <a:pt x="498" y="165"/>
                  <a:pt x="499" y="165"/>
                  <a:pt x="498" y="167"/>
                </a:cubicBezTo>
                <a:cubicBezTo>
                  <a:pt x="498" y="169"/>
                  <a:pt x="500" y="169"/>
                  <a:pt x="501" y="171"/>
                </a:cubicBezTo>
                <a:cubicBezTo>
                  <a:pt x="501" y="173"/>
                  <a:pt x="505" y="172"/>
                  <a:pt x="504" y="175"/>
                </a:cubicBezTo>
                <a:cubicBezTo>
                  <a:pt x="503" y="177"/>
                  <a:pt x="505" y="179"/>
                  <a:pt x="506" y="180"/>
                </a:cubicBezTo>
                <a:cubicBezTo>
                  <a:pt x="507" y="181"/>
                  <a:pt x="510" y="183"/>
                  <a:pt x="511" y="185"/>
                </a:cubicBezTo>
                <a:cubicBezTo>
                  <a:pt x="511" y="186"/>
                  <a:pt x="513" y="189"/>
                  <a:pt x="515" y="188"/>
                </a:cubicBezTo>
                <a:cubicBezTo>
                  <a:pt x="517" y="188"/>
                  <a:pt x="517" y="188"/>
                  <a:pt x="518" y="188"/>
                </a:cubicBezTo>
                <a:cubicBezTo>
                  <a:pt x="518" y="189"/>
                  <a:pt x="519" y="189"/>
                  <a:pt x="519" y="189"/>
                </a:cubicBezTo>
                <a:cubicBezTo>
                  <a:pt x="521" y="189"/>
                  <a:pt x="524" y="190"/>
                  <a:pt x="524" y="191"/>
                </a:cubicBezTo>
                <a:cubicBezTo>
                  <a:pt x="525" y="193"/>
                  <a:pt x="530" y="194"/>
                  <a:pt x="532" y="194"/>
                </a:cubicBezTo>
                <a:cubicBezTo>
                  <a:pt x="533" y="194"/>
                  <a:pt x="534" y="192"/>
                  <a:pt x="535" y="191"/>
                </a:cubicBezTo>
                <a:cubicBezTo>
                  <a:pt x="536" y="190"/>
                  <a:pt x="536" y="185"/>
                  <a:pt x="537" y="184"/>
                </a:cubicBezTo>
                <a:cubicBezTo>
                  <a:pt x="538" y="184"/>
                  <a:pt x="538" y="178"/>
                  <a:pt x="537" y="178"/>
                </a:cubicBezTo>
                <a:cubicBezTo>
                  <a:pt x="536" y="177"/>
                  <a:pt x="536" y="175"/>
                  <a:pt x="539" y="175"/>
                </a:cubicBezTo>
                <a:cubicBezTo>
                  <a:pt x="542" y="176"/>
                  <a:pt x="541" y="173"/>
                  <a:pt x="542" y="173"/>
                </a:cubicBezTo>
                <a:cubicBezTo>
                  <a:pt x="544" y="172"/>
                  <a:pt x="543" y="170"/>
                  <a:pt x="544" y="169"/>
                </a:cubicBezTo>
                <a:cubicBezTo>
                  <a:pt x="545" y="169"/>
                  <a:pt x="545" y="167"/>
                  <a:pt x="544" y="166"/>
                </a:cubicBezTo>
                <a:cubicBezTo>
                  <a:pt x="543" y="165"/>
                  <a:pt x="544" y="165"/>
                  <a:pt x="546" y="164"/>
                </a:cubicBezTo>
                <a:cubicBezTo>
                  <a:pt x="547" y="164"/>
                  <a:pt x="547" y="162"/>
                  <a:pt x="545" y="161"/>
                </a:cubicBezTo>
                <a:cubicBezTo>
                  <a:pt x="543" y="160"/>
                  <a:pt x="543" y="158"/>
                  <a:pt x="545" y="160"/>
                </a:cubicBezTo>
                <a:cubicBezTo>
                  <a:pt x="547" y="161"/>
                  <a:pt x="549" y="160"/>
                  <a:pt x="548" y="158"/>
                </a:cubicBezTo>
                <a:cubicBezTo>
                  <a:pt x="547" y="157"/>
                  <a:pt x="549" y="156"/>
                  <a:pt x="552" y="156"/>
                </a:cubicBezTo>
                <a:cubicBezTo>
                  <a:pt x="554" y="156"/>
                  <a:pt x="556" y="154"/>
                  <a:pt x="555" y="152"/>
                </a:cubicBezTo>
                <a:cubicBezTo>
                  <a:pt x="555" y="150"/>
                  <a:pt x="558" y="150"/>
                  <a:pt x="558" y="152"/>
                </a:cubicBezTo>
                <a:cubicBezTo>
                  <a:pt x="557" y="154"/>
                  <a:pt x="557" y="156"/>
                  <a:pt x="558" y="154"/>
                </a:cubicBezTo>
                <a:cubicBezTo>
                  <a:pt x="560" y="153"/>
                  <a:pt x="562" y="154"/>
                  <a:pt x="566" y="153"/>
                </a:cubicBezTo>
                <a:cubicBezTo>
                  <a:pt x="571" y="152"/>
                  <a:pt x="575" y="148"/>
                  <a:pt x="576" y="145"/>
                </a:cubicBezTo>
                <a:cubicBezTo>
                  <a:pt x="577" y="141"/>
                  <a:pt x="582" y="142"/>
                  <a:pt x="581" y="139"/>
                </a:cubicBezTo>
                <a:cubicBezTo>
                  <a:pt x="580" y="137"/>
                  <a:pt x="582" y="136"/>
                  <a:pt x="585" y="138"/>
                </a:cubicBezTo>
                <a:cubicBezTo>
                  <a:pt x="588" y="139"/>
                  <a:pt x="586" y="137"/>
                  <a:pt x="589" y="137"/>
                </a:cubicBezTo>
                <a:cubicBezTo>
                  <a:pt x="593" y="137"/>
                  <a:pt x="592" y="135"/>
                  <a:pt x="595" y="135"/>
                </a:cubicBezTo>
                <a:cubicBezTo>
                  <a:pt x="599" y="135"/>
                  <a:pt x="608" y="134"/>
                  <a:pt x="611" y="131"/>
                </a:cubicBezTo>
                <a:cubicBezTo>
                  <a:pt x="614" y="129"/>
                  <a:pt x="620" y="127"/>
                  <a:pt x="623" y="125"/>
                </a:cubicBezTo>
                <a:cubicBezTo>
                  <a:pt x="625" y="123"/>
                  <a:pt x="626" y="122"/>
                  <a:pt x="624" y="123"/>
                </a:cubicBezTo>
                <a:moveTo>
                  <a:pt x="496" y="127"/>
                </a:moveTo>
                <a:cubicBezTo>
                  <a:pt x="496" y="125"/>
                  <a:pt x="494" y="127"/>
                  <a:pt x="493" y="124"/>
                </a:cubicBezTo>
                <a:cubicBezTo>
                  <a:pt x="492" y="122"/>
                  <a:pt x="485" y="121"/>
                  <a:pt x="485" y="123"/>
                </a:cubicBezTo>
                <a:cubicBezTo>
                  <a:pt x="484" y="124"/>
                  <a:pt x="482" y="125"/>
                  <a:pt x="484" y="126"/>
                </a:cubicBezTo>
                <a:cubicBezTo>
                  <a:pt x="486" y="128"/>
                  <a:pt x="487" y="127"/>
                  <a:pt x="489" y="129"/>
                </a:cubicBezTo>
                <a:cubicBezTo>
                  <a:pt x="491" y="131"/>
                  <a:pt x="496" y="129"/>
                  <a:pt x="496" y="127"/>
                </a:cubicBezTo>
                <a:moveTo>
                  <a:pt x="733" y="308"/>
                </a:moveTo>
                <a:cubicBezTo>
                  <a:pt x="733" y="306"/>
                  <a:pt x="728" y="308"/>
                  <a:pt x="729" y="309"/>
                </a:cubicBezTo>
                <a:cubicBezTo>
                  <a:pt x="731" y="310"/>
                  <a:pt x="733" y="310"/>
                  <a:pt x="733" y="308"/>
                </a:cubicBezTo>
                <a:moveTo>
                  <a:pt x="758" y="299"/>
                </a:moveTo>
                <a:cubicBezTo>
                  <a:pt x="760" y="299"/>
                  <a:pt x="760" y="291"/>
                  <a:pt x="759" y="291"/>
                </a:cubicBezTo>
                <a:cubicBezTo>
                  <a:pt x="758" y="291"/>
                  <a:pt x="758" y="292"/>
                  <a:pt x="756" y="293"/>
                </a:cubicBezTo>
                <a:cubicBezTo>
                  <a:pt x="755" y="294"/>
                  <a:pt x="756" y="299"/>
                  <a:pt x="758" y="299"/>
                </a:cubicBezTo>
                <a:moveTo>
                  <a:pt x="754" y="302"/>
                </a:moveTo>
                <a:cubicBezTo>
                  <a:pt x="753" y="303"/>
                  <a:pt x="756" y="305"/>
                  <a:pt x="755" y="308"/>
                </a:cubicBezTo>
                <a:cubicBezTo>
                  <a:pt x="755" y="310"/>
                  <a:pt x="756" y="313"/>
                  <a:pt x="757" y="312"/>
                </a:cubicBezTo>
                <a:cubicBezTo>
                  <a:pt x="758" y="310"/>
                  <a:pt x="759" y="311"/>
                  <a:pt x="760" y="310"/>
                </a:cubicBezTo>
                <a:cubicBezTo>
                  <a:pt x="761" y="309"/>
                  <a:pt x="760" y="305"/>
                  <a:pt x="761" y="303"/>
                </a:cubicBezTo>
                <a:cubicBezTo>
                  <a:pt x="761" y="301"/>
                  <a:pt x="758" y="300"/>
                  <a:pt x="757" y="301"/>
                </a:cubicBezTo>
                <a:cubicBezTo>
                  <a:pt x="756" y="302"/>
                  <a:pt x="755" y="302"/>
                  <a:pt x="755" y="302"/>
                </a:cubicBezTo>
                <a:cubicBezTo>
                  <a:pt x="754" y="302"/>
                  <a:pt x="754" y="302"/>
                  <a:pt x="754" y="302"/>
                </a:cubicBezTo>
                <a:moveTo>
                  <a:pt x="781" y="316"/>
                </a:moveTo>
                <a:cubicBezTo>
                  <a:pt x="778" y="316"/>
                  <a:pt x="777" y="316"/>
                  <a:pt x="776" y="316"/>
                </a:cubicBezTo>
                <a:cubicBezTo>
                  <a:pt x="774" y="315"/>
                  <a:pt x="772" y="316"/>
                  <a:pt x="772" y="317"/>
                </a:cubicBezTo>
                <a:cubicBezTo>
                  <a:pt x="773" y="318"/>
                  <a:pt x="774" y="319"/>
                  <a:pt x="777" y="320"/>
                </a:cubicBezTo>
                <a:cubicBezTo>
                  <a:pt x="780" y="321"/>
                  <a:pt x="780" y="323"/>
                  <a:pt x="781" y="323"/>
                </a:cubicBezTo>
                <a:cubicBezTo>
                  <a:pt x="783" y="323"/>
                  <a:pt x="783" y="322"/>
                  <a:pt x="783" y="320"/>
                </a:cubicBezTo>
                <a:cubicBezTo>
                  <a:pt x="782" y="318"/>
                  <a:pt x="784" y="316"/>
                  <a:pt x="784" y="316"/>
                </a:cubicBezTo>
                <a:cubicBezTo>
                  <a:pt x="785" y="316"/>
                  <a:pt x="784" y="315"/>
                  <a:pt x="781" y="316"/>
                </a:cubicBezTo>
                <a:moveTo>
                  <a:pt x="829" y="329"/>
                </a:moveTo>
                <a:cubicBezTo>
                  <a:pt x="829" y="329"/>
                  <a:pt x="828" y="329"/>
                  <a:pt x="828" y="329"/>
                </a:cubicBezTo>
                <a:cubicBezTo>
                  <a:pt x="827" y="329"/>
                  <a:pt x="827" y="329"/>
                  <a:pt x="826" y="329"/>
                </a:cubicBezTo>
                <a:cubicBezTo>
                  <a:pt x="826" y="329"/>
                  <a:pt x="825" y="329"/>
                  <a:pt x="823" y="329"/>
                </a:cubicBezTo>
                <a:cubicBezTo>
                  <a:pt x="822" y="329"/>
                  <a:pt x="820" y="329"/>
                  <a:pt x="819" y="328"/>
                </a:cubicBezTo>
                <a:cubicBezTo>
                  <a:pt x="818" y="327"/>
                  <a:pt x="816" y="329"/>
                  <a:pt x="817" y="329"/>
                </a:cubicBezTo>
                <a:cubicBezTo>
                  <a:pt x="818" y="330"/>
                  <a:pt x="821" y="331"/>
                  <a:pt x="823" y="331"/>
                </a:cubicBezTo>
                <a:cubicBezTo>
                  <a:pt x="825" y="331"/>
                  <a:pt x="829" y="330"/>
                  <a:pt x="829" y="329"/>
                </a:cubicBezTo>
                <a:moveTo>
                  <a:pt x="861" y="331"/>
                </a:moveTo>
                <a:cubicBezTo>
                  <a:pt x="860" y="330"/>
                  <a:pt x="861" y="329"/>
                  <a:pt x="863" y="328"/>
                </a:cubicBezTo>
                <a:cubicBezTo>
                  <a:pt x="864" y="327"/>
                  <a:pt x="864" y="326"/>
                  <a:pt x="863" y="327"/>
                </a:cubicBezTo>
                <a:cubicBezTo>
                  <a:pt x="862" y="328"/>
                  <a:pt x="860" y="329"/>
                  <a:pt x="857" y="329"/>
                </a:cubicBezTo>
                <a:cubicBezTo>
                  <a:pt x="854" y="329"/>
                  <a:pt x="853" y="331"/>
                  <a:pt x="855" y="332"/>
                </a:cubicBezTo>
                <a:cubicBezTo>
                  <a:pt x="857" y="333"/>
                  <a:pt x="861" y="331"/>
                  <a:pt x="861" y="331"/>
                </a:cubicBezTo>
                <a:moveTo>
                  <a:pt x="654" y="165"/>
                </a:moveTo>
                <a:cubicBezTo>
                  <a:pt x="656" y="165"/>
                  <a:pt x="656" y="163"/>
                  <a:pt x="657" y="163"/>
                </a:cubicBezTo>
                <a:cubicBezTo>
                  <a:pt x="658" y="163"/>
                  <a:pt x="660" y="161"/>
                  <a:pt x="661" y="160"/>
                </a:cubicBezTo>
                <a:cubicBezTo>
                  <a:pt x="661" y="158"/>
                  <a:pt x="660" y="156"/>
                  <a:pt x="658" y="156"/>
                </a:cubicBezTo>
                <a:cubicBezTo>
                  <a:pt x="657" y="156"/>
                  <a:pt x="656" y="155"/>
                  <a:pt x="656" y="154"/>
                </a:cubicBezTo>
                <a:cubicBezTo>
                  <a:pt x="656" y="153"/>
                  <a:pt x="655" y="152"/>
                  <a:pt x="655" y="151"/>
                </a:cubicBezTo>
                <a:cubicBezTo>
                  <a:pt x="655" y="151"/>
                  <a:pt x="653" y="151"/>
                  <a:pt x="652" y="152"/>
                </a:cubicBezTo>
                <a:cubicBezTo>
                  <a:pt x="652" y="152"/>
                  <a:pt x="651" y="151"/>
                  <a:pt x="650" y="151"/>
                </a:cubicBezTo>
                <a:cubicBezTo>
                  <a:pt x="650" y="150"/>
                  <a:pt x="649" y="149"/>
                  <a:pt x="648" y="150"/>
                </a:cubicBezTo>
                <a:cubicBezTo>
                  <a:pt x="647" y="150"/>
                  <a:pt x="648" y="151"/>
                  <a:pt x="648" y="152"/>
                </a:cubicBezTo>
                <a:cubicBezTo>
                  <a:pt x="648" y="153"/>
                  <a:pt x="647" y="152"/>
                  <a:pt x="647" y="152"/>
                </a:cubicBezTo>
                <a:cubicBezTo>
                  <a:pt x="646" y="152"/>
                  <a:pt x="645" y="152"/>
                  <a:pt x="645" y="152"/>
                </a:cubicBezTo>
                <a:cubicBezTo>
                  <a:pt x="645" y="153"/>
                  <a:pt x="644" y="153"/>
                  <a:pt x="644" y="152"/>
                </a:cubicBezTo>
                <a:cubicBezTo>
                  <a:pt x="643" y="152"/>
                  <a:pt x="641" y="152"/>
                  <a:pt x="641" y="153"/>
                </a:cubicBezTo>
                <a:cubicBezTo>
                  <a:pt x="641" y="154"/>
                  <a:pt x="640" y="153"/>
                  <a:pt x="639" y="152"/>
                </a:cubicBezTo>
                <a:cubicBezTo>
                  <a:pt x="638" y="151"/>
                  <a:pt x="636" y="153"/>
                  <a:pt x="636" y="154"/>
                </a:cubicBezTo>
                <a:cubicBezTo>
                  <a:pt x="636" y="155"/>
                  <a:pt x="636" y="155"/>
                  <a:pt x="634" y="153"/>
                </a:cubicBezTo>
                <a:cubicBezTo>
                  <a:pt x="633" y="151"/>
                  <a:pt x="632" y="153"/>
                  <a:pt x="633" y="154"/>
                </a:cubicBezTo>
                <a:cubicBezTo>
                  <a:pt x="633" y="156"/>
                  <a:pt x="633" y="157"/>
                  <a:pt x="632" y="156"/>
                </a:cubicBezTo>
                <a:cubicBezTo>
                  <a:pt x="631" y="156"/>
                  <a:pt x="630" y="157"/>
                  <a:pt x="629" y="158"/>
                </a:cubicBezTo>
                <a:cubicBezTo>
                  <a:pt x="629" y="159"/>
                  <a:pt x="627" y="155"/>
                  <a:pt x="628" y="154"/>
                </a:cubicBezTo>
                <a:cubicBezTo>
                  <a:pt x="630" y="153"/>
                  <a:pt x="623" y="150"/>
                  <a:pt x="622" y="150"/>
                </a:cubicBezTo>
                <a:cubicBezTo>
                  <a:pt x="620" y="150"/>
                  <a:pt x="621" y="151"/>
                  <a:pt x="622" y="152"/>
                </a:cubicBezTo>
                <a:cubicBezTo>
                  <a:pt x="623" y="153"/>
                  <a:pt x="621" y="153"/>
                  <a:pt x="621" y="152"/>
                </a:cubicBezTo>
                <a:cubicBezTo>
                  <a:pt x="620" y="151"/>
                  <a:pt x="619" y="152"/>
                  <a:pt x="618" y="153"/>
                </a:cubicBezTo>
                <a:cubicBezTo>
                  <a:pt x="617" y="155"/>
                  <a:pt x="616" y="155"/>
                  <a:pt x="616" y="156"/>
                </a:cubicBezTo>
                <a:cubicBezTo>
                  <a:pt x="616" y="157"/>
                  <a:pt x="618" y="158"/>
                  <a:pt x="620" y="157"/>
                </a:cubicBezTo>
                <a:cubicBezTo>
                  <a:pt x="622" y="156"/>
                  <a:pt x="624" y="156"/>
                  <a:pt x="625" y="157"/>
                </a:cubicBezTo>
                <a:cubicBezTo>
                  <a:pt x="626" y="158"/>
                  <a:pt x="623" y="158"/>
                  <a:pt x="624" y="159"/>
                </a:cubicBezTo>
                <a:cubicBezTo>
                  <a:pt x="625" y="160"/>
                  <a:pt x="624" y="161"/>
                  <a:pt x="622" y="160"/>
                </a:cubicBezTo>
                <a:cubicBezTo>
                  <a:pt x="620" y="160"/>
                  <a:pt x="617" y="161"/>
                  <a:pt x="617" y="162"/>
                </a:cubicBezTo>
                <a:cubicBezTo>
                  <a:pt x="617" y="162"/>
                  <a:pt x="619" y="162"/>
                  <a:pt x="620" y="162"/>
                </a:cubicBezTo>
                <a:cubicBezTo>
                  <a:pt x="622" y="162"/>
                  <a:pt x="623" y="161"/>
                  <a:pt x="623" y="162"/>
                </a:cubicBezTo>
                <a:cubicBezTo>
                  <a:pt x="623" y="163"/>
                  <a:pt x="623" y="164"/>
                  <a:pt x="625" y="163"/>
                </a:cubicBezTo>
                <a:cubicBezTo>
                  <a:pt x="626" y="163"/>
                  <a:pt x="625" y="165"/>
                  <a:pt x="626" y="165"/>
                </a:cubicBezTo>
                <a:cubicBezTo>
                  <a:pt x="627" y="165"/>
                  <a:pt x="627" y="167"/>
                  <a:pt x="625" y="167"/>
                </a:cubicBezTo>
                <a:cubicBezTo>
                  <a:pt x="623" y="167"/>
                  <a:pt x="622" y="167"/>
                  <a:pt x="622" y="168"/>
                </a:cubicBezTo>
                <a:cubicBezTo>
                  <a:pt x="624" y="169"/>
                  <a:pt x="626" y="169"/>
                  <a:pt x="628" y="168"/>
                </a:cubicBezTo>
                <a:cubicBezTo>
                  <a:pt x="630" y="168"/>
                  <a:pt x="633" y="170"/>
                  <a:pt x="636" y="171"/>
                </a:cubicBezTo>
                <a:cubicBezTo>
                  <a:pt x="638" y="172"/>
                  <a:pt x="642" y="171"/>
                  <a:pt x="643" y="169"/>
                </a:cubicBezTo>
                <a:cubicBezTo>
                  <a:pt x="643" y="168"/>
                  <a:pt x="647" y="169"/>
                  <a:pt x="648" y="168"/>
                </a:cubicBezTo>
                <a:cubicBezTo>
                  <a:pt x="650" y="167"/>
                  <a:pt x="651" y="166"/>
                  <a:pt x="654" y="165"/>
                </a:cubicBezTo>
                <a:moveTo>
                  <a:pt x="679" y="245"/>
                </a:moveTo>
                <a:cubicBezTo>
                  <a:pt x="680" y="245"/>
                  <a:pt x="684" y="244"/>
                  <a:pt x="686" y="242"/>
                </a:cubicBezTo>
                <a:cubicBezTo>
                  <a:pt x="687" y="241"/>
                  <a:pt x="688" y="241"/>
                  <a:pt x="689" y="241"/>
                </a:cubicBezTo>
                <a:cubicBezTo>
                  <a:pt x="690" y="241"/>
                  <a:pt x="691" y="241"/>
                  <a:pt x="691" y="241"/>
                </a:cubicBezTo>
                <a:cubicBezTo>
                  <a:pt x="693" y="240"/>
                  <a:pt x="692" y="232"/>
                  <a:pt x="691" y="231"/>
                </a:cubicBezTo>
                <a:cubicBezTo>
                  <a:pt x="691" y="229"/>
                  <a:pt x="693" y="229"/>
                  <a:pt x="695" y="228"/>
                </a:cubicBezTo>
                <a:cubicBezTo>
                  <a:pt x="696" y="227"/>
                  <a:pt x="694" y="225"/>
                  <a:pt x="692" y="223"/>
                </a:cubicBezTo>
                <a:cubicBezTo>
                  <a:pt x="691" y="222"/>
                  <a:pt x="690" y="223"/>
                  <a:pt x="689" y="224"/>
                </a:cubicBezTo>
                <a:cubicBezTo>
                  <a:pt x="688" y="224"/>
                  <a:pt x="687" y="224"/>
                  <a:pt x="686" y="224"/>
                </a:cubicBezTo>
                <a:cubicBezTo>
                  <a:pt x="685" y="223"/>
                  <a:pt x="682" y="223"/>
                  <a:pt x="682" y="225"/>
                </a:cubicBezTo>
                <a:cubicBezTo>
                  <a:pt x="682" y="227"/>
                  <a:pt x="684" y="226"/>
                  <a:pt x="684" y="227"/>
                </a:cubicBezTo>
                <a:cubicBezTo>
                  <a:pt x="684" y="228"/>
                  <a:pt x="682" y="228"/>
                  <a:pt x="681" y="229"/>
                </a:cubicBezTo>
                <a:cubicBezTo>
                  <a:pt x="680" y="229"/>
                  <a:pt x="679" y="229"/>
                  <a:pt x="678" y="229"/>
                </a:cubicBezTo>
                <a:cubicBezTo>
                  <a:pt x="678" y="229"/>
                  <a:pt x="677" y="228"/>
                  <a:pt x="676" y="229"/>
                </a:cubicBezTo>
                <a:cubicBezTo>
                  <a:pt x="675" y="230"/>
                  <a:pt x="678" y="230"/>
                  <a:pt x="677" y="232"/>
                </a:cubicBezTo>
                <a:cubicBezTo>
                  <a:pt x="676" y="234"/>
                  <a:pt x="677" y="234"/>
                  <a:pt x="679" y="235"/>
                </a:cubicBezTo>
                <a:cubicBezTo>
                  <a:pt x="680" y="237"/>
                  <a:pt x="677" y="237"/>
                  <a:pt x="677" y="239"/>
                </a:cubicBezTo>
                <a:cubicBezTo>
                  <a:pt x="677" y="240"/>
                  <a:pt x="675" y="240"/>
                  <a:pt x="675" y="241"/>
                </a:cubicBezTo>
                <a:cubicBezTo>
                  <a:pt x="674" y="243"/>
                  <a:pt x="677" y="245"/>
                  <a:pt x="679" y="245"/>
                </a:cubicBezTo>
                <a:moveTo>
                  <a:pt x="691" y="209"/>
                </a:moveTo>
                <a:cubicBezTo>
                  <a:pt x="689" y="210"/>
                  <a:pt x="692" y="212"/>
                  <a:pt x="694" y="212"/>
                </a:cubicBezTo>
                <a:cubicBezTo>
                  <a:pt x="695" y="212"/>
                  <a:pt x="692" y="213"/>
                  <a:pt x="692" y="215"/>
                </a:cubicBezTo>
                <a:cubicBezTo>
                  <a:pt x="692" y="217"/>
                  <a:pt x="694" y="216"/>
                  <a:pt x="694" y="217"/>
                </a:cubicBezTo>
                <a:cubicBezTo>
                  <a:pt x="694" y="218"/>
                  <a:pt x="691" y="219"/>
                  <a:pt x="691" y="220"/>
                </a:cubicBezTo>
                <a:cubicBezTo>
                  <a:pt x="691" y="221"/>
                  <a:pt x="693" y="219"/>
                  <a:pt x="694" y="219"/>
                </a:cubicBezTo>
                <a:cubicBezTo>
                  <a:pt x="694" y="219"/>
                  <a:pt x="694" y="219"/>
                  <a:pt x="694" y="220"/>
                </a:cubicBezTo>
                <a:cubicBezTo>
                  <a:pt x="694" y="221"/>
                  <a:pt x="695" y="222"/>
                  <a:pt x="696" y="221"/>
                </a:cubicBezTo>
                <a:cubicBezTo>
                  <a:pt x="698" y="221"/>
                  <a:pt x="697" y="218"/>
                  <a:pt x="698" y="218"/>
                </a:cubicBezTo>
                <a:cubicBezTo>
                  <a:pt x="699" y="218"/>
                  <a:pt x="698" y="220"/>
                  <a:pt x="698" y="221"/>
                </a:cubicBezTo>
                <a:cubicBezTo>
                  <a:pt x="699" y="222"/>
                  <a:pt x="697" y="224"/>
                  <a:pt x="697" y="225"/>
                </a:cubicBezTo>
                <a:cubicBezTo>
                  <a:pt x="697" y="226"/>
                  <a:pt x="702" y="226"/>
                  <a:pt x="703" y="225"/>
                </a:cubicBezTo>
                <a:cubicBezTo>
                  <a:pt x="704" y="223"/>
                  <a:pt x="705" y="225"/>
                  <a:pt x="704" y="226"/>
                </a:cubicBezTo>
                <a:cubicBezTo>
                  <a:pt x="703" y="227"/>
                  <a:pt x="704" y="228"/>
                  <a:pt x="705" y="229"/>
                </a:cubicBezTo>
                <a:cubicBezTo>
                  <a:pt x="706" y="229"/>
                  <a:pt x="706" y="229"/>
                  <a:pt x="706" y="230"/>
                </a:cubicBezTo>
                <a:cubicBezTo>
                  <a:pt x="705" y="231"/>
                  <a:pt x="706" y="233"/>
                  <a:pt x="706" y="234"/>
                </a:cubicBezTo>
                <a:cubicBezTo>
                  <a:pt x="705" y="235"/>
                  <a:pt x="701" y="235"/>
                  <a:pt x="701" y="234"/>
                </a:cubicBezTo>
                <a:cubicBezTo>
                  <a:pt x="701" y="234"/>
                  <a:pt x="699" y="234"/>
                  <a:pt x="700" y="235"/>
                </a:cubicBezTo>
                <a:cubicBezTo>
                  <a:pt x="700" y="236"/>
                  <a:pt x="699" y="237"/>
                  <a:pt x="699" y="238"/>
                </a:cubicBezTo>
                <a:cubicBezTo>
                  <a:pt x="699" y="238"/>
                  <a:pt x="701" y="238"/>
                  <a:pt x="701" y="239"/>
                </a:cubicBezTo>
                <a:cubicBezTo>
                  <a:pt x="701" y="240"/>
                  <a:pt x="699" y="241"/>
                  <a:pt x="697" y="242"/>
                </a:cubicBezTo>
                <a:cubicBezTo>
                  <a:pt x="695" y="243"/>
                  <a:pt x="698" y="245"/>
                  <a:pt x="699" y="244"/>
                </a:cubicBezTo>
                <a:cubicBezTo>
                  <a:pt x="700" y="243"/>
                  <a:pt x="700" y="244"/>
                  <a:pt x="701" y="244"/>
                </a:cubicBezTo>
                <a:cubicBezTo>
                  <a:pt x="703" y="244"/>
                  <a:pt x="704" y="246"/>
                  <a:pt x="706" y="245"/>
                </a:cubicBezTo>
                <a:cubicBezTo>
                  <a:pt x="707" y="244"/>
                  <a:pt x="707" y="245"/>
                  <a:pt x="706" y="246"/>
                </a:cubicBezTo>
                <a:cubicBezTo>
                  <a:pt x="705" y="247"/>
                  <a:pt x="704" y="247"/>
                  <a:pt x="703" y="246"/>
                </a:cubicBezTo>
                <a:cubicBezTo>
                  <a:pt x="703" y="246"/>
                  <a:pt x="702" y="246"/>
                  <a:pt x="701" y="247"/>
                </a:cubicBezTo>
                <a:cubicBezTo>
                  <a:pt x="700" y="247"/>
                  <a:pt x="695" y="252"/>
                  <a:pt x="696" y="253"/>
                </a:cubicBezTo>
                <a:cubicBezTo>
                  <a:pt x="697" y="254"/>
                  <a:pt x="697" y="252"/>
                  <a:pt x="699" y="252"/>
                </a:cubicBezTo>
                <a:cubicBezTo>
                  <a:pt x="701" y="251"/>
                  <a:pt x="701" y="252"/>
                  <a:pt x="702" y="252"/>
                </a:cubicBezTo>
                <a:cubicBezTo>
                  <a:pt x="703" y="252"/>
                  <a:pt x="703" y="252"/>
                  <a:pt x="703" y="251"/>
                </a:cubicBezTo>
                <a:cubicBezTo>
                  <a:pt x="703" y="251"/>
                  <a:pt x="704" y="250"/>
                  <a:pt x="704" y="250"/>
                </a:cubicBezTo>
                <a:cubicBezTo>
                  <a:pt x="704" y="250"/>
                  <a:pt x="705" y="250"/>
                  <a:pt x="705" y="250"/>
                </a:cubicBezTo>
                <a:cubicBezTo>
                  <a:pt x="706" y="250"/>
                  <a:pt x="706" y="250"/>
                  <a:pt x="707" y="250"/>
                </a:cubicBezTo>
                <a:cubicBezTo>
                  <a:pt x="709" y="250"/>
                  <a:pt x="710" y="250"/>
                  <a:pt x="711" y="249"/>
                </a:cubicBezTo>
                <a:cubicBezTo>
                  <a:pt x="711" y="249"/>
                  <a:pt x="712" y="249"/>
                  <a:pt x="712" y="249"/>
                </a:cubicBezTo>
                <a:cubicBezTo>
                  <a:pt x="713" y="250"/>
                  <a:pt x="714" y="250"/>
                  <a:pt x="714" y="250"/>
                </a:cubicBezTo>
                <a:cubicBezTo>
                  <a:pt x="715" y="249"/>
                  <a:pt x="717" y="249"/>
                  <a:pt x="719" y="249"/>
                </a:cubicBezTo>
                <a:cubicBezTo>
                  <a:pt x="720" y="249"/>
                  <a:pt x="724" y="247"/>
                  <a:pt x="725" y="246"/>
                </a:cubicBezTo>
                <a:cubicBezTo>
                  <a:pt x="726" y="246"/>
                  <a:pt x="724" y="245"/>
                  <a:pt x="723" y="246"/>
                </a:cubicBezTo>
                <a:cubicBezTo>
                  <a:pt x="721" y="246"/>
                  <a:pt x="722" y="244"/>
                  <a:pt x="723" y="243"/>
                </a:cubicBezTo>
                <a:cubicBezTo>
                  <a:pt x="724" y="242"/>
                  <a:pt x="726" y="241"/>
                  <a:pt x="727" y="239"/>
                </a:cubicBezTo>
                <a:cubicBezTo>
                  <a:pt x="727" y="237"/>
                  <a:pt x="723" y="236"/>
                  <a:pt x="722" y="237"/>
                </a:cubicBezTo>
                <a:cubicBezTo>
                  <a:pt x="722" y="238"/>
                  <a:pt x="721" y="238"/>
                  <a:pt x="720" y="237"/>
                </a:cubicBezTo>
                <a:cubicBezTo>
                  <a:pt x="719" y="235"/>
                  <a:pt x="721" y="234"/>
                  <a:pt x="720" y="234"/>
                </a:cubicBezTo>
                <a:cubicBezTo>
                  <a:pt x="719" y="234"/>
                  <a:pt x="718" y="232"/>
                  <a:pt x="719" y="232"/>
                </a:cubicBezTo>
                <a:cubicBezTo>
                  <a:pt x="719" y="231"/>
                  <a:pt x="718" y="227"/>
                  <a:pt x="715" y="227"/>
                </a:cubicBezTo>
                <a:cubicBezTo>
                  <a:pt x="713" y="226"/>
                  <a:pt x="713" y="223"/>
                  <a:pt x="713" y="222"/>
                </a:cubicBezTo>
                <a:cubicBezTo>
                  <a:pt x="712" y="220"/>
                  <a:pt x="711" y="221"/>
                  <a:pt x="710" y="219"/>
                </a:cubicBezTo>
                <a:cubicBezTo>
                  <a:pt x="709" y="218"/>
                  <a:pt x="707" y="219"/>
                  <a:pt x="706" y="219"/>
                </a:cubicBezTo>
                <a:cubicBezTo>
                  <a:pt x="705" y="219"/>
                  <a:pt x="706" y="217"/>
                  <a:pt x="707" y="216"/>
                </a:cubicBezTo>
                <a:cubicBezTo>
                  <a:pt x="709" y="215"/>
                  <a:pt x="711" y="210"/>
                  <a:pt x="711" y="209"/>
                </a:cubicBezTo>
                <a:cubicBezTo>
                  <a:pt x="711" y="208"/>
                  <a:pt x="704" y="208"/>
                  <a:pt x="703" y="208"/>
                </a:cubicBezTo>
                <a:cubicBezTo>
                  <a:pt x="702" y="209"/>
                  <a:pt x="700" y="207"/>
                  <a:pt x="701" y="207"/>
                </a:cubicBezTo>
                <a:cubicBezTo>
                  <a:pt x="702" y="206"/>
                  <a:pt x="705" y="204"/>
                  <a:pt x="705" y="203"/>
                </a:cubicBezTo>
                <a:cubicBezTo>
                  <a:pt x="704" y="202"/>
                  <a:pt x="706" y="202"/>
                  <a:pt x="705" y="201"/>
                </a:cubicBezTo>
                <a:cubicBezTo>
                  <a:pt x="704" y="200"/>
                  <a:pt x="704" y="202"/>
                  <a:pt x="703" y="203"/>
                </a:cubicBezTo>
                <a:cubicBezTo>
                  <a:pt x="703" y="203"/>
                  <a:pt x="701" y="203"/>
                  <a:pt x="699" y="203"/>
                </a:cubicBezTo>
                <a:cubicBezTo>
                  <a:pt x="697" y="202"/>
                  <a:pt x="696" y="205"/>
                  <a:pt x="696" y="206"/>
                </a:cubicBezTo>
                <a:cubicBezTo>
                  <a:pt x="696" y="207"/>
                  <a:pt x="694" y="208"/>
                  <a:pt x="694" y="209"/>
                </a:cubicBezTo>
                <a:cubicBezTo>
                  <a:pt x="695" y="210"/>
                  <a:pt x="694" y="211"/>
                  <a:pt x="693" y="210"/>
                </a:cubicBezTo>
                <a:cubicBezTo>
                  <a:pt x="693" y="210"/>
                  <a:pt x="692" y="208"/>
                  <a:pt x="691" y="209"/>
                </a:cubicBezTo>
                <a:moveTo>
                  <a:pt x="689" y="207"/>
                </a:moveTo>
                <a:cubicBezTo>
                  <a:pt x="691" y="207"/>
                  <a:pt x="692" y="204"/>
                  <a:pt x="692" y="204"/>
                </a:cubicBezTo>
                <a:cubicBezTo>
                  <a:pt x="691" y="203"/>
                  <a:pt x="690" y="204"/>
                  <a:pt x="689" y="206"/>
                </a:cubicBezTo>
                <a:cubicBezTo>
                  <a:pt x="689" y="206"/>
                  <a:pt x="688" y="207"/>
                  <a:pt x="689" y="207"/>
                </a:cubicBezTo>
                <a:moveTo>
                  <a:pt x="713" y="194"/>
                </a:moveTo>
                <a:cubicBezTo>
                  <a:pt x="714" y="193"/>
                  <a:pt x="715" y="189"/>
                  <a:pt x="714" y="189"/>
                </a:cubicBezTo>
                <a:cubicBezTo>
                  <a:pt x="712" y="190"/>
                  <a:pt x="713" y="194"/>
                  <a:pt x="713" y="194"/>
                </a:cubicBezTo>
                <a:moveTo>
                  <a:pt x="768" y="225"/>
                </a:moveTo>
                <a:cubicBezTo>
                  <a:pt x="766" y="225"/>
                  <a:pt x="767" y="226"/>
                  <a:pt x="769" y="227"/>
                </a:cubicBezTo>
                <a:cubicBezTo>
                  <a:pt x="770" y="227"/>
                  <a:pt x="772" y="224"/>
                  <a:pt x="772" y="223"/>
                </a:cubicBezTo>
                <a:cubicBezTo>
                  <a:pt x="772" y="222"/>
                  <a:pt x="773" y="219"/>
                  <a:pt x="773" y="219"/>
                </a:cubicBezTo>
                <a:cubicBezTo>
                  <a:pt x="772" y="218"/>
                  <a:pt x="772" y="219"/>
                  <a:pt x="771" y="220"/>
                </a:cubicBezTo>
                <a:cubicBezTo>
                  <a:pt x="771" y="220"/>
                  <a:pt x="771" y="219"/>
                  <a:pt x="771" y="219"/>
                </a:cubicBezTo>
                <a:cubicBezTo>
                  <a:pt x="770" y="218"/>
                  <a:pt x="770" y="218"/>
                  <a:pt x="770" y="219"/>
                </a:cubicBezTo>
                <a:cubicBezTo>
                  <a:pt x="770" y="219"/>
                  <a:pt x="769" y="219"/>
                  <a:pt x="769" y="219"/>
                </a:cubicBezTo>
                <a:cubicBezTo>
                  <a:pt x="768" y="219"/>
                  <a:pt x="768" y="219"/>
                  <a:pt x="767" y="220"/>
                </a:cubicBezTo>
                <a:cubicBezTo>
                  <a:pt x="766" y="222"/>
                  <a:pt x="768" y="223"/>
                  <a:pt x="769" y="224"/>
                </a:cubicBezTo>
                <a:cubicBezTo>
                  <a:pt x="770" y="224"/>
                  <a:pt x="769" y="225"/>
                  <a:pt x="768" y="225"/>
                </a:cubicBezTo>
                <a:moveTo>
                  <a:pt x="798" y="207"/>
                </a:moveTo>
                <a:cubicBezTo>
                  <a:pt x="796" y="207"/>
                  <a:pt x="795" y="212"/>
                  <a:pt x="795" y="213"/>
                </a:cubicBezTo>
                <a:cubicBezTo>
                  <a:pt x="795" y="213"/>
                  <a:pt x="797" y="211"/>
                  <a:pt x="798" y="210"/>
                </a:cubicBezTo>
                <a:cubicBezTo>
                  <a:pt x="799" y="208"/>
                  <a:pt x="799" y="207"/>
                  <a:pt x="798" y="207"/>
                </a:cubicBezTo>
                <a:moveTo>
                  <a:pt x="811" y="206"/>
                </a:moveTo>
                <a:cubicBezTo>
                  <a:pt x="812" y="206"/>
                  <a:pt x="815" y="204"/>
                  <a:pt x="816" y="203"/>
                </a:cubicBezTo>
                <a:cubicBezTo>
                  <a:pt x="816" y="202"/>
                  <a:pt x="815" y="201"/>
                  <a:pt x="813" y="202"/>
                </a:cubicBezTo>
                <a:cubicBezTo>
                  <a:pt x="811" y="203"/>
                  <a:pt x="810" y="206"/>
                  <a:pt x="811" y="206"/>
                </a:cubicBezTo>
                <a:moveTo>
                  <a:pt x="815" y="200"/>
                </a:moveTo>
                <a:cubicBezTo>
                  <a:pt x="815" y="199"/>
                  <a:pt x="811" y="200"/>
                  <a:pt x="812" y="201"/>
                </a:cubicBezTo>
                <a:cubicBezTo>
                  <a:pt x="813" y="201"/>
                  <a:pt x="814" y="201"/>
                  <a:pt x="815" y="200"/>
                </a:cubicBezTo>
                <a:moveTo>
                  <a:pt x="1515" y="157"/>
                </a:moveTo>
                <a:cubicBezTo>
                  <a:pt x="1517" y="159"/>
                  <a:pt x="1519" y="158"/>
                  <a:pt x="1520" y="158"/>
                </a:cubicBezTo>
                <a:cubicBezTo>
                  <a:pt x="1521" y="158"/>
                  <a:pt x="1520" y="157"/>
                  <a:pt x="1519" y="157"/>
                </a:cubicBezTo>
                <a:cubicBezTo>
                  <a:pt x="1518" y="157"/>
                  <a:pt x="1519" y="156"/>
                  <a:pt x="1520" y="157"/>
                </a:cubicBezTo>
                <a:cubicBezTo>
                  <a:pt x="1521" y="158"/>
                  <a:pt x="1522" y="158"/>
                  <a:pt x="1522" y="157"/>
                </a:cubicBezTo>
                <a:cubicBezTo>
                  <a:pt x="1523" y="156"/>
                  <a:pt x="1523" y="155"/>
                  <a:pt x="1525" y="155"/>
                </a:cubicBezTo>
                <a:cubicBezTo>
                  <a:pt x="1526" y="155"/>
                  <a:pt x="1526" y="154"/>
                  <a:pt x="1525" y="154"/>
                </a:cubicBezTo>
                <a:cubicBezTo>
                  <a:pt x="1524" y="153"/>
                  <a:pt x="1520" y="151"/>
                  <a:pt x="1519" y="149"/>
                </a:cubicBezTo>
                <a:cubicBezTo>
                  <a:pt x="1518" y="148"/>
                  <a:pt x="1513" y="147"/>
                  <a:pt x="1513" y="148"/>
                </a:cubicBezTo>
                <a:cubicBezTo>
                  <a:pt x="1513" y="149"/>
                  <a:pt x="1511" y="148"/>
                  <a:pt x="1511" y="147"/>
                </a:cubicBezTo>
                <a:cubicBezTo>
                  <a:pt x="1511" y="146"/>
                  <a:pt x="1506" y="146"/>
                  <a:pt x="1506" y="147"/>
                </a:cubicBezTo>
                <a:cubicBezTo>
                  <a:pt x="1505" y="148"/>
                  <a:pt x="1507" y="148"/>
                  <a:pt x="1507" y="149"/>
                </a:cubicBezTo>
                <a:cubicBezTo>
                  <a:pt x="1508" y="150"/>
                  <a:pt x="1506" y="150"/>
                  <a:pt x="1507" y="151"/>
                </a:cubicBezTo>
                <a:cubicBezTo>
                  <a:pt x="1507" y="153"/>
                  <a:pt x="1505" y="151"/>
                  <a:pt x="1504" y="150"/>
                </a:cubicBezTo>
                <a:cubicBezTo>
                  <a:pt x="1503" y="150"/>
                  <a:pt x="1504" y="147"/>
                  <a:pt x="1504" y="146"/>
                </a:cubicBezTo>
                <a:cubicBezTo>
                  <a:pt x="1504" y="145"/>
                  <a:pt x="1502" y="145"/>
                  <a:pt x="1502" y="144"/>
                </a:cubicBezTo>
                <a:cubicBezTo>
                  <a:pt x="1502" y="142"/>
                  <a:pt x="1496" y="140"/>
                  <a:pt x="1494" y="139"/>
                </a:cubicBezTo>
                <a:cubicBezTo>
                  <a:pt x="1492" y="138"/>
                  <a:pt x="1489" y="137"/>
                  <a:pt x="1488" y="136"/>
                </a:cubicBezTo>
                <a:cubicBezTo>
                  <a:pt x="1487" y="134"/>
                  <a:pt x="1483" y="134"/>
                  <a:pt x="1481" y="133"/>
                </a:cubicBezTo>
                <a:cubicBezTo>
                  <a:pt x="1479" y="131"/>
                  <a:pt x="1472" y="128"/>
                  <a:pt x="1469" y="128"/>
                </a:cubicBezTo>
                <a:cubicBezTo>
                  <a:pt x="1466" y="128"/>
                  <a:pt x="1467" y="126"/>
                  <a:pt x="1465" y="126"/>
                </a:cubicBezTo>
                <a:cubicBezTo>
                  <a:pt x="1464" y="126"/>
                  <a:pt x="1457" y="126"/>
                  <a:pt x="1455" y="126"/>
                </a:cubicBezTo>
                <a:cubicBezTo>
                  <a:pt x="1454" y="126"/>
                  <a:pt x="1454" y="126"/>
                  <a:pt x="1453" y="126"/>
                </a:cubicBezTo>
                <a:cubicBezTo>
                  <a:pt x="1453" y="126"/>
                  <a:pt x="1452" y="127"/>
                  <a:pt x="1451" y="126"/>
                </a:cubicBezTo>
                <a:cubicBezTo>
                  <a:pt x="1450" y="126"/>
                  <a:pt x="1443" y="123"/>
                  <a:pt x="1442" y="124"/>
                </a:cubicBezTo>
                <a:cubicBezTo>
                  <a:pt x="1441" y="125"/>
                  <a:pt x="1441" y="127"/>
                  <a:pt x="1440" y="127"/>
                </a:cubicBezTo>
                <a:cubicBezTo>
                  <a:pt x="1439" y="127"/>
                  <a:pt x="1440" y="128"/>
                  <a:pt x="1442" y="130"/>
                </a:cubicBezTo>
                <a:cubicBezTo>
                  <a:pt x="1444" y="132"/>
                  <a:pt x="1443" y="133"/>
                  <a:pt x="1441" y="134"/>
                </a:cubicBezTo>
                <a:cubicBezTo>
                  <a:pt x="1439" y="135"/>
                  <a:pt x="1436" y="134"/>
                  <a:pt x="1435" y="132"/>
                </a:cubicBezTo>
                <a:cubicBezTo>
                  <a:pt x="1435" y="131"/>
                  <a:pt x="1432" y="131"/>
                  <a:pt x="1431" y="129"/>
                </a:cubicBezTo>
                <a:cubicBezTo>
                  <a:pt x="1431" y="128"/>
                  <a:pt x="1432" y="127"/>
                  <a:pt x="1433" y="128"/>
                </a:cubicBezTo>
                <a:cubicBezTo>
                  <a:pt x="1435" y="129"/>
                  <a:pt x="1436" y="128"/>
                  <a:pt x="1436" y="127"/>
                </a:cubicBezTo>
                <a:cubicBezTo>
                  <a:pt x="1437" y="126"/>
                  <a:pt x="1433" y="125"/>
                  <a:pt x="1431" y="125"/>
                </a:cubicBezTo>
                <a:cubicBezTo>
                  <a:pt x="1429" y="125"/>
                  <a:pt x="1428" y="128"/>
                  <a:pt x="1426" y="129"/>
                </a:cubicBezTo>
                <a:cubicBezTo>
                  <a:pt x="1424" y="130"/>
                  <a:pt x="1416" y="128"/>
                  <a:pt x="1415" y="128"/>
                </a:cubicBezTo>
                <a:cubicBezTo>
                  <a:pt x="1415" y="127"/>
                  <a:pt x="1404" y="128"/>
                  <a:pt x="1403" y="128"/>
                </a:cubicBezTo>
                <a:cubicBezTo>
                  <a:pt x="1402" y="129"/>
                  <a:pt x="1402" y="132"/>
                  <a:pt x="1402" y="132"/>
                </a:cubicBezTo>
                <a:cubicBezTo>
                  <a:pt x="1401" y="133"/>
                  <a:pt x="1401" y="129"/>
                  <a:pt x="1401" y="128"/>
                </a:cubicBezTo>
                <a:cubicBezTo>
                  <a:pt x="1401" y="128"/>
                  <a:pt x="1399" y="127"/>
                  <a:pt x="1397" y="127"/>
                </a:cubicBezTo>
                <a:cubicBezTo>
                  <a:pt x="1395" y="127"/>
                  <a:pt x="1394" y="127"/>
                  <a:pt x="1395" y="126"/>
                </a:cubicBezTo>
                <a:cubicBezTo>
                  <a:pt x="1396" y="125"/>
                  <a:pt x="1394" y="125"/>
                  <a:pt x="1396" y="124"/>
                </a:cubicBezTo>
                <a:cubicBezTo>
                  <a:pt x="1397" y="122"/>
                  <a:pt x="1393" y="119"/>
                  <a:pt x="1389" y="117"/>
                </a:cubicBezTo>
                <a:cubicBezTo>
                  <a:pt x="1385" y="116"/>
                  <a:pt x="1375" y="117"/>
                  <a:pt x="1373" y="118"/>
                </a:cubicBezTo>
                <a:cubicBezTo>
                  <a:pt x="1371" y="118"/>
                  <a:pt x="1368" y="118"/>
                  <a:pt x="1365" y="118"/>
                </a:cubicBezTo>
                <a:cubicBezTo>
                  <a:pt x="1364" y="118"/>
                  <a:pt x="1364" y="118"/>
                  <a:pt x="1363" y="118"/>
                </a:cubicBezTo>
                <a:cubicBezTo>
                  <a:pt x="1361" y="118"/>
                  <a:pt x="1363" y="117"/>
                  <a:pt x="1362" y="116"/>
                </a:cubicBezTo>
                <a:cubicBezTo>
                  <a:pt x="1361" y="115"/>
                  <a:pt x="1357" y="114"/>
                  <a:pt x="1357" y="114"/>
                </a:cubicBezTo>
                <a:cubicBezTo>
                  <a:pt x="1356" y="115"/>
                  <a:pt x="1355" y="114"/>
                  <a:pt x="1355" y="114"/>
                </a:cubicBezTo>
                <a:cubicBezTo>
                  <a:pt x="1355" y="113"/>
                  <a:pt x="1351" y="112"/>
                  <a:pt x="1350" y="112"/>
                </a:cubicBezTo>
                <a:cubicBezTo>
                  <a:pt x="1348" y="112"/>
                  <a:pt x="1347" y="111"/>
                  <a:pt x="1349" y="111"/>
                </a:cubicBezTo>
                <a:cubicBezTo>
                  <a:pt x="1351" y="111"/>
                  <a:pt x="1354" y="111"/>
                  <a:pt x="1353" y="109"/>
                </a:cubicBezTo>
                <a:cubicBezTo>
                  <a:pt x="1351" y="107"/>
                  <a:pt x="1340" y="106"/>
                  <a:pt x="1339" y="107"/>
                </a:cubicBezTo>
                <a:cubicBezTo>
                  <a:pt x="1338" y="107"/>
                  <a:pt x="1339" y="109"/>
                  <a:pt x="1336" y="111"/>
                </a:cubicBezTo>
                <a:cubicBezTo>
                  <a:pt x="1334" y="113"/>
                  <a:pt x="1332" y="112"/>
                  <a:pt x="1332" y="111"/>
                </a:cubicBezTo>
                <a:cubicBezTo>
                  <a:pt x="1332" y="109"/>
                  <a:pt x="1335" y="110"/>
                  <a:pt x="1335" y="108"/>
                </a:cubicBezTo>
                <a:cubicBezTo>
                  <a:pt x="1335" y="107"/>
                  <a:pt x="1331" y="108"/>
                  <a:pt x="1330" y="107"/>
                </a:cubicBezTo>
                <a:cubicBezTo>
                  <a:pt x="1330" y="106"/>
                  <a:pt x="1331" y="105"/>
                  <a:pt x="1333" y="106"/>
                </a:cubicBezTo>
                <a:cubicBezTo>
                  <a:pt x="1334" y="106"/>
                  <a:pt x="1337" y="107"/>
                  <a:pt x="1337" y="106"/>
                </a:cubicBezTo>
                <a:cubicBezTo>
                  <a:pt x="1337" y="105"/>
                  <a:pt x="1336" y="105"/>
                  <a:pt x="1333" y="105"/>
                </a:cubicBezTo>
                <a:cubicBezTo>
                  <a:pt x="1330" y="104"/>
                  <a:pt x="1324" y="103"/>
                  <a:pt x="1321" y="103"/>
                </a:cubicBezTo>
                <a:cubicBezTo>
                  <a:pt x="1318" y="103"/>
                  <a:pt x="1317" y="102"/>
                  <a:pt x="1315" y="102"/>
                </a:cubicBezTo>
                <a:cubicBezTo>
                  <a:pt x="1313" y="102"/>
                  <a:pt x="1313" y="103"/>
                  <a:pt x="1314" y="104"/>
                </a:cubicBezTo>
                <a:cubicBezTo>
                  <a:pt x="1315" y="105"/>
                  <a:pt x="1312" y="105"/>
                  <a:pt x="1310" y="105"/>
                </a:cubicBezTo>
                <a:cubicBezTo>
                  <a:pt x="1308" y="105"/>
                  <a:pt x="1305" y="106"/>
                  <a:pt x="1306" y="108"/>
                </a:cubicBezTo>
                <a:cubicBezTo>
                  <a:pt x="1307" y="109"/>
                  <a:pt x="1308" y="108"/>
                  <a:pt x="1308" y="108"/>
                </a:cubicBezTo>
                <a:cubicBezTo>
                  <a:pt x="1309" y="108"/>
                  <a:pt x="1309" y="107"/>
                  <a:pt x="1310" y="108"/>
                </a:cubicBezTo>
                <a:cubicBezTo>
                  <a:pt x="1311" y="108"/>
                  <a:pt x="1307" y="109"/>
                  <a:pt x="1308" y="110"/>
                </a:cubicBezTo>
                <a:cubicBezTo>
                  <a:pt x="1310" y="111"/>
                  <a:pt x="1310" y="112"/>
                  <a:pt x="1310" y="113"/>
                </a:cubicBezTo>
                <a:cubicBezTo>
                  <a:pt x="1310" y="114"/>
                  <a:pt x="1307" y="114"/>
                  <a:pt x="1306" y="113"/>
                </a:cubicBezTo>
                <a:cubicBezTo>
                  <a:pt x="1306" y="112"/>
                  <a:pt x="1305" y="112"/>
                  <a:pt x="1304" y="112"/>
                </a:cubicBezTo>
                <a:cubicBezTo>
                  <a:pt x="1303" y="113"/>
                  <a:pt x="1303" y="113"/>
                  <a:pt x="1302" y="113"/>
                </a:cubicBezTo>
                <a:cubicBezTo>
                  <a:pt x="1301" y="112"/>
                  <a:pt x="1299" y="113"/>
                  <a:pt x="1301" y="114"/>
                </a:cubicBezTo>
                <a:cubicBezTo>
                  <a:pt x="1303" y="114"/>
                  <a:pt x="1304" y="115"/>
                  <a:pt x="1301" y="115"/>
                </a:cubicBezTo>
                <a:cubicBezTo>
                  <a:pt x="1300" y="115"/>
                  <a:pt x="1299" y="115"/>
                  <a:pt x="1299" y="114"/>
                </a:cubicBezTo>
                <a:cubicBezTo>
                  <a:pt x="1299" y="114"/>
                  <a:pt x="1298" y="113"/>
                  <a:pt x="1298" y="113"/>
                </a:cubicBezTo>
                <a:cubicBezTo>
                  <a:pt x="1297" y="113"/>
                  <a:pt x="1296" y="113"/>
                  <a:pt x="1294" y="113"/>
                </a:cubicBezTo>
                <a:cubicBezTo>
                  <a:pt x="1293" y="112"/>
                  <a:pt x="1292" y="112"/>
                  <a:pt x="1291" y="112"/>
                </a:cubicBezTo>
                <a:cubicBezTo>
                  <a:pt x="1289" y="112"/>
                  <a:pt x="1289" y="114"/>
                  <a:pt x="1286" y="114"/>
                </a:cubicBezTo>
                <a:cubicBezTo>
                  <a:pt x="1284" y="114"/>
                  <a:pt x="1281" y="113"/>
                  <a:pt x="1280" y="111"/>
                </a:cubicBezTo>
                <a:cubicBezTo>
                  <a:pt x="1279" y="110"/>
                  <a:pt x="1279" y="110"/>
                  <a:pt x="1278" y="111"/>
                </a:cubicBezTo>
                <a:cubicBezTo>
                  <a:pt x="1276" y="113"/>
                  <a:pt x="1276" y="115"/>
                  <a:pt x="1275" y="115"/>
                </a:cubicBezTo>
                <a:cubicBezTo>
                  <a:pt x="1274" y="116"/>
                  <a:pt x="1274" y="118"/>
                  <a:pt x="1272" y="119"/>
                </a:cubicBezTo>
                <a:cubicBezTo>
                  <a:pt x="1272" y="119"/>
                  <a:pt x="1272" y="119"/>
                  <a:pt x="1271" y="118"/>
                </a:cubicBezTo>
                <a:cubicBezTo>
                  <a:pt x="1271" y="118"/>
                  <a:pt x="1270" y="118"/>
                  <a:pt x="1270" y="118"/>
                </a:cubicBezTo>
                <a:cubicBezTo>
                  <a:pt x="1268" y="118"/>
                  <a:pt x="1264" y="114"/>
                  <a:pt x="1264" y="112"/>
                </a:cubicBezTo>
                <a:cubicBezTo>
                  <a:pt x="1263" y="111"/>
                  <a:pt x="1260" y="108"/>
                  <a:pt x="1260" y="108"/>
                </a:cubicBezTo>
                <a:cubicBezTo>
                  <a:pt x="1259" y="107"/>
                  <a:pt x="1260" y="107"/>
                  <a:pt x="1261" y="108"/>
                </a:cubicBezTo>
                <a:cubicBezTo>
                  <a:pt x="1262" y="109"/>
                  <a:pt x="1263" y="109"/>
                  <a:pt x="1264" y="108"/>
                </a:cubicBezTo>
                <a:cubicBezTo>
                  <a:pt x="1265" y="108"/>
                  <a:pt x="1265" y="105"/>
                  <a:pt x="1264" y="105"/>
                </a:cubicBezTo>
                <a:cubicBezTo>
                  <a:pt x="1262" y="105"/>
                  <a:pt x="1263" y="104"/>
                  <a:pt x="1263" y="104"/>
                </a:cubicBezTo>
                <a:cubicBezTo>
                  <a:pt x="1264" y="103"/>
                  <a:pt x="1261" y="101"/>
                  <a:pt x="1263" y="101"/>
                </a:cubicBezTo>
                <a:cubicBezTo>
                  <a:pt x="1264" y="100"/>
                  <a:pt x="1263" y="99"/>
                  <a:pt x="1262" y="99"/>
                </a:cubicBezTo>
                <a:cubicBezTo>
                  <a:pt x="1260" y="99"/>
                  <a:pt x="1259" y="98"/>
                  <a:pt x="1259" y="97"/>
                </a:cubicBezTo>
                <a:cubicBezTo>
                  <a:pt x="1259" y="97"/>
                  <a:pt x="1253" y="96"/>
                  <a:pt x="1253" y="97"/>
                </a:cubicBezTo>
                <a:cubicBezTo>
                  <a:pt x="1253" y="98"/>
                  <a:pt x="1251" y="98"/>
                  <a:pt x="1252" y="97"/>
                </a:cubicBezTo>
                <a:cubicBezTo>
                  <a:pt x="1252" y="96"/>
                  <a:pt x="1250" y="97"/>
                  <a:pt x="1247" y="96"/>
                </a:cubicBezTo>
                <a:cubicBezTo>
                  <a:pt x="1244" y="95"/>
                  <a:pt x="1244" y="93"/>
                  <a:pt x="1243" y="93"/>
                </a:cubicBezTo>
                <a:cubicBezTo>
                  <a:pt x="1243" y="93"/>
                  <a:pt x="1242" y="94"/>
                  <a:pt x="1242" y="94"/>
                </a:cubicBezTo>
                <a:cubicBezTo>
                  <a:pt x="1242" y="95"/>
                  <a:pt x="1242" y="95"/>
                  <a:pt x="1241" y="95"/>
                </a:cubicBezTo>
                <a:cubicBezTo>
                  <a:pt x="1240" y="94"/>
                  <a:pt x="1238" y="96"/>
                  <a:pt x="1239" y="97"/>
                </a:cubicBezTo>
                <a:cubicBezTo>
                  <a:pt x="1240" y="99"/>
                  <a:pt x="1239" y="99"/>
                  <a:pt x="1239" y="100"/>
                </a:cubicBezTo>
                <a:cubicBezTo>
                  <a:pt x="1239" y="102"/>
                  <a:pt x="1238" y="101"/>
                  <a:pt x="1236" y="101"/>
                </a:cubicBezTo>
                <a:cubicBezTo>
                  <a:pt x="1235" y="100"/>
                  <a:pt x="1235" y="101"/>
                  <a:pt x="1235" y="101"/>
                </a:cubicBezTo>
                <a:cubicBezTo>
                  <a:pt x="1234" y="101"/>
                  <a:pt x="1233" y="102"/>
                  <a:pt x="1231" y="101"/>
                </a:cubicBezTo>
                <a:cubicBezTo>
                  <a:pt x="1228" y="100"/>
                  <a:pt x="1226" y="101"/>
                  <a:pt x="1225" y="100"/>
                </a:cubicBezTo>
                <a:cubicBezTo>
                  <a:pt x="1225" y="99"/>
                  <a:pt x="1224" y="99"/>
                  <a:pt x="1224" y="100"/>
                </a:cubicBezTo>
                <a:cubicBezTo>
                  <a:pt x="1223" y="101"/>
                  <a:pt x="1218" y="100"/>
                  <a:pt x="1218" y="99"/>
                </a:cubicBezTo>
                <a:cubicBezTo>
                  <a:pt x="1217" y="98"/>
                  <a:pt x="1219" y="97"/>
                  <a:pt x="1219" y="97"/>
                </a:cubicBezTo>
                <a:cubicBezTo>
                  <a:pt x="1220" y="97"/>
                  <a:pt x="1218" y="96"/>
                  <a:pt x="1216" y="96"/>
                </a:cubicBezTo>
                <a:cubicBezTo>
                  <a:pt x="1214" y="96"/>
                  <a:pt x="1213" y="96"/>
                  <a:pt x="1212" y="96"/>
                </a:cubicBezTo>
                <a:cubicBezTo>
                  <a:pt x="1211" y="95"/>
                  <a:pt x="1209" y="95"/>
                  <a:pt x="1208" y="95"/>
                </a:cubicBezTo>
                <a:cubicBezTo>
                  <a:pt x="1205" y="95"/>
                  <a:pt x="1198" y="96"/>
                  <a:pt x="1197" y="96"/>
                </a:cubicBezTo>
                <a:cubicBezTo>
                  <a:pt x="1196" y="97"/>
                  <a:pt x="1198" y="99"/>
                  <a:pt x="1196" y="99"/>
                </a:cubicBezTo>
                <a:cubicBezTo>
                  <a:pt x="1195" y="99"/>
                  <a:pt x="1196" y="96"/>
                  <a:pt x="1196" y="95"/>
                </a:cubicBezTo>
                <a:cubicBezTo>
                  <a:pt x="1196" y="93"/>
                  <a:pt x="1193" y="93"/>
                  <a:pt x="1194" y="94"/>
                </a:cubicBezTo>
                <a:cubicBezTo>
                  <a:pt x="1194" y="95"/>
                  <a:pt x="1190" y="95"/>
                  <a:pt x="1189" y="95"/>
                </a:cubicBezTo>
                <a:cubicBezTo>
                  <a:pt x="1188" y="94"/>
                  <a:pt x="1187" y="93"/>
                  <a:pt x="1184" y="92"/>
                </a:cubicBezTo>
                <a:cubicBezTo>
                  <a:pt x="1182" y="91"/>
                  <a:pt x="1179" y="94"/>
                  <a:pt x="1180" y="95"/>
                </a:cubicBezTo>
                <a:cubicBezTo>
                  <a:pt x="1180" y="96"/>
                  <a:pt x="1182" y="95"/>
                  <a:pt x="1182" y="96"/>
                </a:cubicBezTo>
                <a:cubicBezTo>
                  <a:pt x="1182" y="97"/>
                  <a:pt x="1177" y="96"/>
                  <a:pt x="1177" y="97"/>
                </a:cubicBezTo>
                <a:cubicBezTo>
                  <a:pt x="1177" y="98"/>
                  <a:pt x="1172" y="99"/>
                  <a:pt x="1170" y="99"/>
                </a:cubicBezTo>
                <a:cubicBezTo>
                  <a:pt x="1166" y="100"/>
                  <a:pt x="1165" y="100"/>
                  <a:pt x="1164" y="101"/>
                </a:cubicBezTo>
                <a:cubicBezTo>
                  <a:pt x="1162" y="103"/>
                  <a:pt x="1163" y="100"/>
                  <a:pt x="1165" y="99"/>
                </a:cubicBezTo>
                <a:cubicBezTo>
                  <a:pt x="1166" y="97"/>
                  <a:pt x="1168" y="98"/>
                  <a:pt x="1169" y="96"/>
                </a:cubicBezTo>
                <a:cubicBezTo>
                  <a:pt x="1169" y="95"/>
                  <a:pt x="1171" y="95"/>
                  <a:pt x="1173" y="95"/>
                </a:cubicBezTo>
                <a:cubicBezTo>
                  <a:pt x="1176" y="95"/>
                  <a:pt x="1175" y="93"/>
                  <a:pt x="1177" y="93"/>
                </a:cubicBezTo>
                <a:cubicBezTo>
                  <a:pt x="1178" y="92"/>
                  <a:pt x="1180" y="91"/>
                  <a:pt x="1181" y="90"/>
                </a:cubicBezTo>
                <a:cubicBezTo>
                  <a:pt x="1181" y="89"/>
                  <a:pt x="1187" y="87"/>
                  <a:pt x="1188" y="87"/>
                </a:cubicBezTo>
                <a:cubicBezTo>
                  <a:pt x="1189" y="87"/>
                  <a:pt x="1190" y="85"/>
                  <a:pt x="1190" y="85"/>
                </a:cubicBezTo>
                <a:cubicBezTo>
                  <a:pt x="1191" y="85"/>
                  <a:pt x="1194" y="83"/>
                  <a:pt x="1195" y="83"/>
                </a:cubicBezTo>
                <a:cubicBezTo>
                  <a:pt x="1197" y="82"/>
                  <a:pt x="1197" y="81"/>
                  <a:pt x="1197" y="80"/>
                </a:cubicBezTo>
                <a:cubicBezTo>
                  <a:pt x="1197" y="79"/>
                  <a:pt x="1196" y="80"/>
                  <a:pt x="1195" y="79"/>
                </a:cubicBezTo>
                <a:cubicBezTo>
                  <a:pt x="1195" y="78"/>
                  <a:pt x="1196" y="79"/>
                  <a:pt x="1198" y="78"/>
                </a:cubicBezTo>
                <a:cubicBezTo>
                  <a:pt x="1199" y="78"/>
                  <a:pt x="1198" y="76"/>
                  <a:pt x="1197" y="76"/>
                </a:cubicBezTo>
                <a:cubicBezTo>
                  <a:pt x="1195" y="76"/>
                  <a:pt x="1197" y="75"/>
                  <a:pt x="1196" y="74"/>
                </a:cubicBezTo>
                <a:cubicBezTo>
                  <a:pt x="1196" y="73"/>
                  <a:pt x="1195" y="74"/>
                  <a:pt x="1194" y="74"/>
                </a:cubicBezTo>
                <a:cubicBezTo>
                  <a:pt x="1194" y="74"/>
                  <a:pt x="1193" y="74"/>
                  <a:pt x="1193" y="74"/>
                </a:cubicBezTo>
                <a:cubicBezTo>
                  <a:pt x="1193" y="72"/>
                  <a:pt x="1193" y="71"/>
                  <a:pt x="1193" y="70"/>
                </a:cubicBezTo>
                <a:cubicBezTo>
                  <a:pt x="1192" y="70"/>
                  <a:pt x="1192" y="70"/>
                  <a:pt x="1191" y="70"/>
                </a:cubicBezTo>
                <a:cubicBezTo>
                  <a:pt x="1190" y="71"/>
                  <a:pt x="1190" y="71"/>
                  <a:pt x="1189" y="70"/>
                </a:cubicBezTo>
                <a:cubicBezTo>
                  <a:pt x="1187" y="69"/>
                  <a:pt x="1183" y="68"/>
                  <a:pt x="1183" y="69"/>
                </a:cubicBezTo>
                <a:cubicBezTo>
                  <a:pt x="1183" y="69"/>
                  <a:pt x="1182" y="69"/>
                  <a:pt x="1181" y="69"/>
                </a:cubicBezTo>
                <a:cubicBezTo>
                  <a:pt x="1181" y="68"/>
                  <a:pt x="1180" y="68"/>
                  <a:pt x="1180" y="69"/>
                </a:cubicBezTo>
                <a:cubicBezTo>
                  <a:pt x="1180" y="69"/>
                  <a:pt x="1176" y="69"/>
                  <a:pt x="1175" y="69"/>
                </a:cubicBezTo>
                <a:cubicBezTo>
                  <a:pt x="1174" y="68"/>
                  <a:pt x="1172" y="69"/>
                  <a:pt x="1172" y="70"/>
                </a:cubicBezTo>
                <a:cubicBezTo>
                  <a:pt x="1172" y="71"/>
                  <a:pt x="1168" y="71"/>
                  <a:pt x="1167" y="71"/>
                </a:cubicBezTo>
                <a:cubicBezTo>
                  <a:pt x="1166" y="71"/>
                  <a:pt x="1170" y="67"/>
                  <a:pt x="1170" y="67"/>
                </a:cubicBezTo>
                <a:cubicBezTo>
                  <a:pt x="1170" y="66"/>
                  <a:pt x="1168" y="67"/>
                  <a:pt x="1167" y="67"/>
                </a:cubicBezTo>
                <a:cubicBezTo>
                  <a:pt x="1165" y="67"/>
                  <a:pt x="1163" y="67"/>
                  <a:pt x="1163" y="66"/>
                </a:cubicBezTo>
                <a:cubicBezTo>
                  <a:pt x="1162" y="66"/>
                  <a:pt x="1159" y="65"/>
                  <a:pt x="1158" y="66"/>
                </a:cubicBezTo>
                <a:cubicBezTo>
                  <a:pt x="1156" y="66"/>
                  <a:pt x="1158" y="65"/>
                  <a:pt x="1159" y="65"/>
                </a:cubicBezTo>
                <a:cubicBezTo>
                  <a:pt x="1160" y="65"/>
                  <a:pt x="1162" y="64"/>
                  <a:pt x="1163" y="63"/>
                </a:cubicBezTo>
                <a:cubicBezTo>
                  <a:pt x="1164" y="63"/>
                  <a:pt x="1164" y="63"/>
                  <a:pt x="1164" y="62"/>
                </a:cubicBezTo>
                <a:cubicBezTo>
                  <a:pt x="1163" y="61"/>
                  <a:pt x="1161" y="61"/>
                  <a:pt x="1160" y="61"/>
                </a:cubicBezTo>
                <a:cubicBezTo>
                  <a:pt x="1158" y="61"/>
                  <a:pt x="1157" y="60"/>
                  <a:pt x="1155" y="60"/>
                </a:cubicBezTo>
                <a:cubicBezTo>
                  <a:pt x="1154" y="60"/>
                  <a:pt x="1153" y="60"/>
                  <a:pt x="1150" y="61"/>
                </a:cubicBezTo>
                <a:cubicBezTo>
                  <a:pt x="1147" y="62"/>
                  <a:pt x="1147" y="64"/>
                  <a:pt x="1145" y="65"/>
                </a:cubicBezTo>
                <a:cubicBezTo>
                  <a:pt x="1144" y="65"/>
                  <a:pt x="1141" y="68"/>
                  <a:pt x="1142" y="68"/>
                </a:cubicBezTo>
                <a:cubicBezTo>
                  <a:pt x="1144" y="69"/>
                  <a:pt x="1143" y="69"/>
                  <a:pt x="1143" y="70"/>
                </a:cubicBezTo>
                <a:cubicBezTo>
                  <a:pt x="1143" y="71"/>
                  <a:pt x="1142" y="71"/>
                  <a:pt x="1141" y="71"/>
                </a:cubicBezTo>
                <a:cubicBezTo>
                  <a:pt x="1139" y="71"/>
                  <a:pt x="1134" y="71"/>
                  <a:pt x="1134" y="72"/>
                </a:cubicBezTo>
                <a:cubicBezTo>
                  <a:pt x="1134" y="73"/>
                  <a:pt x="1137" y="73"/>
                  <a:pt x="1137" y="74"/>
                </a:cubicBezTo>
                <a:cubicBezTo>
                  <a:pt x="1137" y="74"/>
                  <a:pt x="1135" y="74"/>
                  <a:pt x="1134" y="73"/>
                </a:cubicBezTo>
                <a:cubicBezTo>
                  <a:pt x="1133" y="73"/>
                  <a:pt x="1131" y="73"/>
                  <a:pt x="1130" y="74"/>
                </a:cubicBezTo>
                <a:cubicBezTo>
                  <a:pt x="1130" y="75"/>
                  <a:pt x="1128" y="75"/>
                  <a:pt x="1127" y="75"/>
                </a:cubicBezTo>
                <a:cubicBezTo>
                  <a:pt x="1127" y="74"/>
                  <a:pt x="1127" y="75"/>
                  <a:pt x="1126" y="75"/>
                </a:cubicBezTo>
                <a:cubicBezTo>
                  <a:pt x="1126" y="75"/>
                  <a:pt x="1125" y="75"/>
                  <a:pt x="1125" y="75"/>
                </a:cubicBezTo>
                <a:cubicBezTo>
                  <a:pt x="1124" y="74"/>
                  <a:pt x="1126" y="73"/>
                  <a:pt x="1126" y="72"/>
                </a:cubicBezTo>
                <a:cubicBezTo>
                  <a:pt x="1125" y="72"/>
                  <a:pt x="1122" y="72"/>
                  <a:pt x="1122" y="73"/>
                </a:cubicBezTo>
                <a:cubicBezTo>
                  <a:pt x="1122" y="74"/>
                  <a:pt x="1121" y="74"/>
                  <a:pt x="1120" y="73"/>
                </a:cubicBezTo>
                <a:cubicBezTo>
                  <a:pt x="1120" y="73"/>
                  <a:pt x="1119" y="73"/>
                  <a:pt x="1119" y="73"/>
                </a:cubicBezTo>
                <a:cubicBezTo>
                  <a:pt x="1118" y="73"/>
                  <a:pt x="1117" y="74"/>
                  <a:pt x="1116" y="74"/>
                </a:cubicBezTo>
                <a:cubicBezTo>
                  <a:pt x="1116" y="75"/>
                  <a:pt x="1115" y="75"/>
                  <a:pt x="1114" y="74"/>
                </a:cubicBezTo>
                <a:cubicBezTo>
                  <a:pt x="1113" y="74"/>
                  <a:pt x="1112" y="74"/>
                  <a:pt x="1112" y="75"/>
                </a:cubicBezTo>
                <a:cubicBezTo>
                  <a:pt x="1112" y="76"/>
                  <a:pt x="1115" y="76"/>
                  <a:pt x="1115" y="77"/>
                </a:cubicBezTo>
                <a:cubicBezTo>
                  <a:pt x="1115" y="77"/>
                  <a:pt x="1108" y="77"/>
                  <a:pt x="1108" y="78"/>
                </a:cubicBezTo>
                <a:cubicBezTo>
                  <a:pt x="1107" y="78"/>
                  <a:pt x="1105" y="78"/>
                  <a:pt x="1102" y="78"/>
                </a:cubicBezTo>
                <a:cubicBezTo>
                  <a:pt x="1099" y="78"/>
                  <a:pt x="1101" y="80"/>
                  <a:pt x="1098" y="80"/>
                </a:cubicBezTo>
                <a:cubicBezTo>
                  <a:pt x="1096" y="81"/>
                  <a:pt x="1095" y="81"/>
                  <a:pt x="1094" y="82"/>
                </a:cubicBezTo>
                <a:cubicBezTo>
                  <a:pt x="1094" y="83"/>
                  <a:pt x="1092" y="83"/>
                  <a:pt x="1091" y="82"/>
                </a:cubicBezTo>
                <a:cubicBezTo>
                  <a:pt x="1090" y="81"/>
                  <a:pt x="1088" y="83"/>
                  <a:pt x="1089" y="83"/>
                </a:cubicBezTo>
                <a:cubicBezTo>
                  <a:pt x="1090" y="83"/>
                  <a:pt x="1089" y="84"/>
                  <a:pt x="1089" y="84"/>
                </a:cubicBezTo>
                <a:cubicBezTo>
                  <a:pt x="1088" y="84"/>
                  <a:pt x="1088" y="84"/>
                  <a:pt x="1087" y="84"/>
                </a:cubicBezTo>
                <a:cubicBezTo>
                  <a:pt x="1087" y="85"/>
                  <a:pt x="1087" y="85"/>
                  <a:pt x="1087" y="85"/>
                </a:cubicBezTo>
                <a:cubicBezTo>
                  <a:pt x="1088" y="85"/>
                  <a:pt x="1089" y="86"/>
                  <a:pt x="1088" y="86"/>
                </a:cubicBezTo>
                <a:cubicBezTo>
                  <a:pt x="1088" y="87"/>
                  <a:pt x="1087" y="87"/>
                  <a:pt x="1086" y="86"/>
                </a:cubicBezTo>
                <a:cubicBezTo>
                  <a:pt x="1086" y="86"/>
                  <a:pt x="1085" y="86"/>
                  <a:pt x="1085" y="86"/>
                </a:cubicBezTo>
                <a:cubicBezTo>
                  <a:pt x="1084" y="87"/>
                  <a:pt x="1086" y="88"/>
                  <a:pt x="1087" y="88"/>
                </a:cubicBezTo>
                <a:cubicBezTo>
                  <a:pt x="1088" y="87"/>
                  <a:pt x="1089" y="88"/>
                  <a:pt x="1089" y="89"/>
                </a:cubicBezTo>
                <a:cubicBezTo>
                  <a:pt x="1089" y="89"/>
                  <a:pt x="1088" y="89"/>
                  <a:pt x="1087" y="89"/>
                </a:cubicBezTo>
                <a:cubicBezTo>
                  <a:pt x="1087" y="89"/>
                  <a:pt x="1086" y="89"/>
                  <a:pt x="1086" y="89"/>
                </a:cubicBezTo>
                <a:cubicBezTo>
                  <a:pt x="1085" y="90"/>
                  <a:pt x="1086" y="90"/>
                  <a:pt x="1087" y="90"/>
                </a:cubicBezTo>
                <a:cubicBezTo>
                  <a:pt x="1088" y="90"/>
                  <a:pt x="1088" y="91"/>
                  <a:pt x="1089" y="92"/>
                </a:cubicBezTo>
                <a:cubicBezTo>
                  <a:pt x="1089" y="92"/>
                  <a:pt x="1089" y="92"/>
                  <a:pt x="1089" y="92"/>
                </a:cubicBezTo>
                <a:cubicBezTo>
                  <a:pt x="1090" y="93"/>
                  <a:pt x="1088" y="93"/>
                  <a:pt x="1088" y="94"/>
                </a:cubicBezTo>
                <a:cubicBezTo>
                  <a:pt x="1089" y="95"/>
                  <a:pt x="1087" y="95"/>
                  <a:pt x="1087" y="94"/>
                </a:cubicBezTo>
                <a:cubicBezTo>
                  <a:pt x="1087" y="94"/>
                  <a:pt x="1084" y="93"/>
                  <a:pt x="1083" y="94"/>
                </a:cubicBezTo>
                <a:cubicBezTo>
                  <a:pt x="1083" y="95"/>
                  <a:pt x="1082" y="96"/>
                  <a:pt x="1081" y="95"/>
                </a:cubicBezTo>
                <a:cubicBezTo>
                  <a:pt x="1080" y="94"/>
                  <a:pt x="1078" y="95"/>
                  <a:pt x="1075" y="95"/>
                </a:cubicBezTo>
                <a:cubicBezTo>
                  <a:pt x="1072" y="95"/>
                  <a:pt x="1066" y="95"/>
                  <a:pt x="1064" y="96"/>
                </a:cubicBezTo>
                <a:cubicBezTo>
                  <a:pt x="1062" y="97"/>
                  <a:pt x="1061" y="99"/>
                  <a:pt x="1062" y="100"/>
                </a:cubicBezTo>
                <a:cubicBezTo>
                  <a:pt x="1064" y="102"/>
                  <a:pt x="1063" y="102"/>
                  <a:pt x="1063" y="103"/>
                </a:cubicBezTo>
                <a:cubicBezTo>
                  <a:pt x="1063" y="104"/>
                  <a:pt x="1066" y="106"/>
                  <a:pt x="1068" y="106"/>
                </a:cubicBezTo>
                <a:cubicBezTo>
                  <a:pt x="1070" y="107"/>
                  <a:pt x="1072" y="109"/>
                  <a:pt x="1071" y="110"/>
                </a:cubicBezTo>
                <a:cubicBezTo>
                  <a:pt x="1070" y="112"/>
                  <a:pt x="1066" y="110"/>
                  <a:pt x="1064" y="108"/>
                </a:cubicBezTo>
                <a:cubicBezTo>
                  <a:pt x="1061" y="106"/>
                  <a:pt x="1056" y="105"/>
                  <a:pt x="1054" y="106"/>
                </a:cubicBezTo>
                <a:cubicBezTo>
                  <a:pt x="1053" y="106"/>
                  <a:pt x="1053" y="105"/>
                  <a:pt x="1052" y="105"/>
                </a:cubicBezTo>
                <a:cubicBezTo>
                  <a:pt x="1052" y="104"/>
                  <a:pt x="1052" y="104"/>
                  <a:pt x="1051" y="104"/>
                </a:cubicBezTo>
                <a:cubicBezTo>
                  <a:pt x="1048" y="104"/>
                  <a:pt x="1046" y="106"/>
                  <a:pt x="1048" y="106"/>
                </a:cubicBezTo>
                <a:cubicBezTo>
                  <a:pt x="1050" y="106"/>
                  <a:pt x="1051" y="106"/>
                  <a:pt x="1050" y="107"/>
                </a:cubicBezTo>
                <a:cubicBezTo>
                  <a:pt x="1049" y="108"/>
                  <a:pt x="1050" y="107"/>
                  <a:pt x="1052" y="108"/>
                </a:cubicBezTo>
                <a:cubicBezTo>
                  <a:pt x="1054" y="109"/>
                  <a:pt x="1051" y="110"/>
                  <a:pt x="1049" y="109"/>
                </a:cubicBezTo>
                <a:cubicBezTo>
                  <a:pt x="1047" y="108"/>
                  <a:pt x="1045" y="109"/>
                  <a:pt x="1044" y="110"/>
                </a:cubicBezTo>
                <a:cubicBezTo>
                  <a:pt x="1043" y="111"/>
                  <a:pt x="1046" y="114"/>
                  <a:pt x="1050" y="114"/>
                </a:cubicBezTo>
                <a:cubicBezTo>
                  <a:pt x="1053" y="115"/>
                  <a:pt x="1052" y="116"/>
                  <a:pt x="1054" y="116"/>
                </a:cubicBezTo>
                <a:cubicBezTo>
                  <a:pt x="1055" y="117"/>
                  <a:pt x="1054" y="117"/>
                  <a:pt x="1053" y="118"/>
                </a:cubicBezTo>
                <a:cubicBezTo>
                  <a:pt x="1052" y="118"/>
                  <a:pt x="1050" y="116"/>
                  <a:pt x="1048" y="115"/>
                </a:cubicBezTo>
                <a:cubicBezTo>
                  <a:pt x="1047" y="115"/>
                  <a:pt x="1046" y="115"/>
                  <a:pt x="1044" y="115"/>
                </a:cubicBezTo>
                <a:cubicBezTo>
                  <a:pt x="1043" y="115"/>
                  <a:pt x="1041" y="115"/>
                  <a:pt x="1041" y="114"/>
                </a:cubicBezTo>
                <a:cubicBezTo>
                  <a:pt x="1040" y="113"/>
                  <a:pt x="1041" y="112"/>
                  <a:pt x="1041" y="112"/>
                </a:cubicBezTo>
                <a:cubicBezTo>
                  <a:pt x="1040" y="111"/>
                  <a:pt x="1040" y="109"/>
                  <a:pt x="1042" y="107"/>
                </a:cubicBezTo>
                <a:cubicBezTo>
                  <a:pt x="1043" y="106"/>
                  <a:pt x="1041" y="103"/>
                  <a:pt x="1040" y="102"/>
                </a:cubicBezTo>
                <a:cubicBezTo>
                  <a:pt x="1038" y="102"/>
                  <a:pt x="1038" y="103"/>
                  <a:pt x="1039" y="104"/>
                </a:cubicBezTo>
                <a:cubicBezTo>
                  <a:pt x="1039" y="104"/>
                  <a:pt x="1039" y="107"/>
                  <a:pt x="1038" y="108"/>
                </a:cubicBezTo>
                <a:cubicBezTo>
                  <a:pt x="1036" y="110"/>
                  <a:pt x="1032" y="110"/>
                  <a:pt x="1032" y="111"/>
                </a:cubicBezTo>
                <a:cubicBezTo>
                  <a:pt x="1032" y="112"/>
                  <a:pt x="1030" y="113"/>
                  <a:pt x="1031" y="114"/>
                </a:cubicBezTo>
                <a:cubicBezTo>
                  <a:pt x="1032" y="114"/>
                  <a:pt x="1035" y="118"/>
                  <a:pt x="1036" y="119"/>
                </a:cubicBezTo>
                <a:cubicBezTo>
                  <a:pt x="1036" y="121"/>
                  <a:pt x="1032" y="124"/>
                  <a:pt x="1033" y="127"/>
                </a:cubicBezTo>
                <a:cubicBezTo>
                  <a:pt x="1034" y="129"/>
                  <a:pt x="1033" y="130"/>
                  <a:pt x="1033" y="131"/>
                </a:cubicBezTo>
                <a:cubicBezTo>
                  <a:pt x="1034" y="131"/>
                  <a:pt x="1034" y="131"/>
                  <a:pt x="1035" y="131"/>
                </a:cubicBezTo>
                <a:cubicBezTo>
                  <a:pt x="1036" y="131"/>
                  <a:pt x="1036" y="131"/>
                  <a:pt x="1037" y="131"/>
                </a:cubicBezTo>
                <a:cubicBezTo>
                  <a:pt x="1038" y="132"/>
                  <a:pt x="1039" y="131"/>
                  <a:pt x="1041" y="130"/>
                </a:cubicBezTo>
                <a:cubicBezTo>
                  <a:pt x="1044" y="130"/>
                  <a:pt x="1048" y="132"/>
                  <a:pt x="1050" y="133"/>
                </a:cubicBezTo>
                <a:cubicBezTo>
                  <a:pt x="1051" y="134"/>
                  <a:pt x="1050" y="135"/>
                  <a:pt x="1051" y="136"/>
                </a:cubicBezTo>
                <a:cubicBezTo>
                  <a:pt x="1052" y="138"/>
                  <a:pt x="1049" y="138"/>
                  <a:pt x="1049" y="140"/>
                </a:cubicBezTo>
                <a:cubicBezTo>
                  <a:pt x="1049" y="141"/>
                  <a:pt x="1054" y="142"/>
                  <a:pt x="1054" y="143"/>
                </a:cubicBezTo>
                <a:cubicBezTo>
                  <a:pt x="1054" y="143"/>
                  <a:pt x="1051" y="143"/>
                  <a:pt x="1049" y="142"/>
                </a:cubicBezTo>
                <a:cubicBezTo>
                  <a:pt x="1048" y="142"/>
                  <a:pt x="1048" y="140"/>
                  <a:pt x="1047" y="140"/>
                </a:cubicBezTo>
                <a:cubicBezTo>
                  <a:pt x="1047" y="139"/>
                  <a:pt x="1048" y="138"/>
                  <a:pt x="1048" y="137"/>
                </a:cubicBezTo>
                <a:cubicBezTo>
                  <a:pt x="1049" y="135"/>
                  <a:pt x="1047" y="135"/>
                  <a:pt x="1046" y="134"/>
                </a:cubicBezTo>
                <a:cubicBezTo>
                  <a:pt x="1046" y="133"/>
                  <a:pt x="1045" y="132"/>
                  <a:pt x="1044" y="132"/>
                </a:cubicBezTo>
                <a:cubicBezTo>
                  <a:pt x="1043" y="132"/>
                  <a:pt x="1038" y="133"/>
                  <a:pt x="1037" y="134"/>
                </a:cubicBezTo>
                <a:cubicBezTo>
                  <a:pt x="1036" y="135"/>
                  <a:pt x="1037" y="138"/>
                  <a:pt x="1038" y="140"/>
                </a:cubicBezTo>
                <a:cubicBezTo>
                  <a:pt x="1039" y="141"/>
                  <a:pt x="1034" y="144"/>
                  <a:pt x="1034" y="145"/>
                </a:cubicBezTo>
                <a:cubicBezTo>
                  <a:pt x="1035" y="146"/>
                  <a:pt x="1033" y="147"/>
                  <a:pt x="1031" y="148"/>
                </a:cubicBezTo>
                <a:cubicBezTo>
                  <a:pt x="1029" y="149"/>
                  <a:pt x="1027" y="149"/>
                  <a:pt x="1027" y="151"/>
                </a:cubicBezTo>
                <a:cubicBezTo>
                  <a:pt x="1027" y="153"/>
                  <a:pt x="1025" y="152"/>
                  <a:pt x="1024" y="151"/>
                </a:cubicBezTo>
                <a:cubicBezTo>
                  <a:pt x="1023" y="151"/>
                  <a:pt x="1022" y="151"/>
                  <a:pt x="1021" y="151"/>
                </a:cubicBezTo>
                <a:cubicBezTo>
                  <a:pt x="1020" y="151"/>
                  <a:pt x="1019" y="151"/>
                  <a:pt x="1019" y="151"/>
                </a:cubicBezTo>
                <a:cubicBezTo>
                  <a:pt x="1017" y="151"/>
                  <a:pt x="1017" y="150"/>
                  <a:pt x="1015" y="150"/>
                </a:cubicBezTo>
                <a:cubicBezTo>
                  <a:pt x="1014" y="151"/>
                  <a:pt x="1013" y="150"/>
                  <a:pt x="1013" y="149"/>
                </a:cubicBezTo>
                <a:cubicBezTo>
                  <a:pt x="1014" y="147"/>
                  <a:pt x="1015" y="148"/>
                  <a:pt x="1015" y="149"/>
                </a:cubicBezTo>
                <a:cubicBezTo>
                  <a:pt x="1016" y="150"/>
                  <a:pt x="1017" y="150"/>
                  <a:pt x="1018" y="149"/>
                </a:cubicBezTo>
                <a:cubicBezTo>
                  <a:pt x="1019" y="148"/>
                  <a:pt x="1019" y="150"/>
                  <a:pt x="1020" y="150"/>
                </a:cubicBezTo>
                <a:cubicBezTo>
                  <a:pt x="1021" y="150"/>
                  <a:pt x="1021" y="150"/>
                  <a:pt x="1022" y="149"/>
                </a:cubicBezTo>
                <a:cubicBezTo>
                  <a:pt x="1022" y="149"/>
                  <a:pt x="1022" y="149"/>
                  <a:pt x="1023" y="149"/>
                </a:cubicBezTo>
                <a:cubicBezTo>
                  <a:pt x="1024" y="149"/>
                  <a:pt x="1024" y="149"/>
                  <a:pt x="1024" y="148"/>
                </a:cubicBezTo>
                <a:cubicBezTo>
                  <a:pt x="1023" y="147"/>
                  <a:pt x="1025" y="147"/>
                  <a:pt x="1025" y="146"/>
                </a:cubicBezTo>
                <a:cubicBezTo>
                  <a:pt x="1026" y="146"/>
                  <a:pt x="1026" y="145"/>
                  <a:pt x="1027" y="144"/>
                </a:cubicBezTo>
                <a:cubicBezTo>
                  <a:pt x="1028" y="144"/>
                  <a:pt x="1027" y="143"/>
                  <a:pt x="1028" y="143"/>
                </a:cubicBezTo>
                <a:cubicBezTo>
                  <a:pt x="1029" y="143"/>
                  <a:pt x="1029" y="141"/>
                  <a:pt x="1030" y="141"/>
                </a:cubicBezTo>
                <a:cubicBezTo>
                  <a:pt x="1031" y="141"/>
                  <a:pt x="1031" y="140"/>
                  <a:pt x="1031" y="139"/>
                </a:cubicBezTo>
                <a:cubicBezTo>
                  <a:pt x="1030" y="139"/>
                  <a:pt x="1031" y="137"/>
                  <a:pt x="1032" y="137"/>
                </a:cubicBezTo>
                <a:cubicBezTo>
                  <a:pt x="1033" y="136"/>
                  <a:pt x="1033" y="136"/>
                  <a:pt x="1032" y="135"/>
                </a:cubicBezTo>
                <a:cubicBezTo>
                  <a:pt x="1031" y="134"/>
                  <a:pt x="1028" y="133"/>
                  <a:pt x="1029" y="131"/>
                </a:cubicBezTo>
                <a:cubicBezTo>
                  <a:pt x="1029" y="130"/>
                  <a:pt x="1028" y="128"/>
                  <a:pt x="1029" y="127"/>
                </a:cubicBezTo>
                <a:cubicBezTo>
                  <a:pt x="1029" y="126"/>
                  <a:pt x="1029" y="124"/>
                  <a:pt x="1028" y="123"/>
                </a:cubicBezTo>
                <a:cubicBezTo>
                  <a:pt x="1028" y="122"/>
                  <a:pt x="1029" y="121"/>
                  <a:pt x="1030" y="119"/>
                </a:cubicBezTo>
                <a:cubicBezTo>
                  <a:pt x="1030" y="117"/>
                  <a:pt x="1027" y="114"/>
                  <a:pt x="1026" y="114"/>
                </a:cubicBezTo>
                <a:cubicBezTo>
                  <a:pt x="1025" y="113"/>
                  <a:pt x="1026" y="112"/>
                  <a:pt x="1027" y="111"/>
                </a:cubicBezTo>
                <a:cubicBezTo>
                  <a:pt x="1029" y="109"/>
                  <a:pt x="1029" y="104"/>
                  <a:pt x="1029" y="103"/>
                </a:cubicBezTo>
                <a:cubicBezTo>
                  <a:pt x="1029" y="102"/>
                  <a:pt x="1025" y="101"/>
                  <a:pt x="1024" y="102"/>
                </a:cubicBezTo>
                <a:cubicBezTo>
                  <a:pt x="1023" y="102"/>
                  <a:pt x="1017" y="101"/>
                  <a:pt x="1016" y="101"/>
                </a:cubicBezTo>
                <a:cubicBezTo>
                  <a:pt x="1015" y="101"/>
                  <a:pt x="1014" y="102"/>
                  <a:pt x="1014" y="104"/>
                </a:cubicBezTo>
                <a:cubicBezTo>
                  <a:pt x="1013" y="105"/>
                  <a:pt x="1012" y="107"/>
                  <a:pt x="1011" y="110"/>
                </a:cubicBezTo>
                <a:cubicBezTo>
                  <a:pt x="1010" y="112"/>
                  <a:pt x="1007" y="113"/>
                  <a:pt x="1005" y="114"/>
                </a:cubicBezTo>
                <a:cubicBezTo>
                  <a:pt x="1004" y="115"/>
                  <a:pt x="1003" y="117"/>
                  <a:pt x="1003" y="118"/>
                </a:cubicBezTo>
                <a:cubicBezTo>
                  <a:pt x="1004" y="118"/>
                  <a:pt x="1004" y="118"/>
                  <a:pt x="1005" y="118"/>
                </a:cubicBezTo>
                <a:cubicBezTo>
                  <a:pt x="1005" y="118"/>
                  <a:pt x="1005" y="118"/>
                  <a:pt x="1006" y="118"/>
                </a:cubicBezTo>
                <a:cubicBezTo>
                  <a:pt x="1006" y="119"/>
                  <a:pt x="1006" y="121"/>
                  <a:pt x="1005" y="122"/>
                </a:cubicBezTo>
                <a:cubicBezTo>
                  <a:pt x="1005" y="122"/>
                  <a:pt x="1006" y="123"/>
                  <a:pt x="1005" y="124"/>
                </a:cubicBezTo>
                <a:cubicBezTo>
                  <a:pt x="1004" y="124"/>
                  <a:pt x="1003" y="126"/>
                  <a:pt x="1003" y="127"/>
                </a:cubicBezTo>
                <a:cubicBezTo>
                  <a:pt x="1004" y="127"/>
                  <a:pt x="1007" y="128"/>
                  <a:pt x="1009" y="128"/>
                </a:cubicBezTo>
                <a:cubicBezTo>
                  <a:pt x="1010" y="129"/>
                  <a:pt x="1009" y="131"/>
                  <a:pt x="1010" y="132"/>
                </a:cubicBezTo>
                <a:cubicBezTo>
                  <a:pt x="1011" y="133"/>
                  <a:pt x="1012" y="132"/>
                  <a:pt x="1013" y="133"/>
                </a:cubicBezTo>
                <a:cubicBezTo>
                  <a:pt x="1013" y="134"/>
                  <a:pt x="1011" y="137"/>
                  <a:pt x="1010" y="137"/>
                </a:cubicBezTo>
                <a:cubicBezTo>
                  <a:pt x="1009" y="138"/>
                  <a:pt x="1006" y="134"/>
                  <a:pt x="1005" y="133"/>
                </a:cubicBezTo>
                <a:cubicBezTo>
                  <a:pt x="1004" y="133"/>
                  <a:pt x="1000" y="131"/>
                  <a:pt x="998" y="130"/>
                </a:cubicBezTo>
                <a:cubicBezTo>
                  <a:pt x="996" y="129"/>
                  <a:pt x="995" y="129"/>
                  <a:pt x="993" y="128"/>
                </a:cubicBezTo>
                <a:cubicBezTo>
                  <a:pt x="990" y="127"/>
                  <a:pt x="989" y="126"/>
                  <a:pt x="985" y="126"/>
                </a:cubicBezTo>
                <a:cubicBezTo>
                  <a:pt x="983" y="126"/>
                  <a:pt x="981" y="126"/>
                  <a:pt x="980" y="126"/>
                </a:cubicBezTo>
                <a:cubicBezTo>
                  <a:pt x="979" y="125"/>
                  <a:pt x="978" y="125"/>
                  <a:pt x="977" y="125"/>
                </a:cubicBezTo>
                <a:cubicBezTo>
                  <a:pt x="976" y="125"/>
                  <a:pt x="976" y="124"/>
                  <a:pt x="974" y="123"/>
                </a:cubicBezTo>
                <a:cubicBezTo>
                  <a:pt x="972" y="122"/>
                  <a:pt x="970" y="121"/>
                  <a:pt x="969" y="121"/>
                </a:cubicBezTo>
                <a:cubicBezTo>
                  <a:pt x="967" y="122"/>
                  <a:pt x="968" y="124"/>
                  <a:pt x="970" y="125"/>
                </a:cubicBezTo>
                <a:cubicBezTo>
                  <a:pt x="972" y="125"/>
                  <a:pt x="971" y="126"/>
                  <a:pt x="973" y="126"/>
                </a:cubicBezTo>
                <a:cubicBezTo>
                  <a:pt x="975" y="126"/>
                  <a:pt x="976" y="127"/>
                  <a:pt x="976" y="128"/>
                </a:cubicBezTo>
                <a:cubicBezTo>
                  <a:pt x="976" y="129"/>
                  <a:pt x="977" y="131"/>
                  <a:pt x="978" y="131"/>
                </a:cubicBezTo>
                <a:cubicBezTo>
                  <a:pt x="979" y="132"/>
                  <a:pt x="978" y="134"/>
                  <a:pt x="976" y="134"/>
                </a:cubicBezTo>
                <a:cubicBezTo>
                  <a:pt x="975" y="134"/>
                  <a:pt x="973" y="134"/>
                  <a:pt x="974" y="135"/>
                </a:cubicBezTo>
                <a:cubicBezTo>
                  <a:pt x="974" y="136"/>
                  <a:pt x="973" y="137"/>
                  <a:pt x="971" y="136"/>
                </a:cubicBezTo>
                <a:cubicBezTo>
                  <a:pt x="970" y="136"/>
                  <a:pt x="971" y="134"/>
                  <a:pt x="971" y="134"/>
                </a:cubicBezTo>
                <a:cubicBezTo>
                  <a:pt x="972" y="133"/>
                  <a:pt x="970" y="132"/>
                  <a:pt x="969" y="132"/>
                </a:cubicBezTo>
                <a:cubicBezTo>
                  <a:pt x="968" y="131"/>
                  <a:pt x="963" y="134"/>
                  <a:pt x="962" y="135"/>
                </a:cubicBezTo>
                <a:cubicBezTo>
                  <a:pt x="962" y="135"/>
                  <a:pt x="961" y="135"/>
                  <a:pt x="960" y="135"/>
                </a:cubicBezTo>
                <a:cubicBezTo>
                  <a:pt x="958" y="135"/>
                  <a:pt x="957" y="135"/>
                  <a:pt x="955" y="135"/>
                </a:cubicBezTo>
                <a:cubicBezTo>
                  <a:pt x="952" y="136"/>
                  <a:pt x="952" y="138"/>
                  <a:pt x="951" y="138"/>
                </a:cubicBezTo>
                <a:cubicBezTo>
                  <a:pt x="951" y="138"/>
                  <a:pt x="950" y="138"/>
                  <a:pt x="949" y="138"/>
                </a:cubicBezTo>
                <a:cubicBezTo>
                  <a:pt x="948" y="138"/>
                  <a:pt x="946" y="138"/>
                  <a:pt x="945" y="137"/>
                </a:cubicBezTo>
                <a:cubicBezTo>
                  <a:pt x="944" y="137"/>
                  <a:pt x="945" y="136"/>
                  <a:pt x="946" y="136"/>
                </a:cubicBezTo>
                <a:cubicBezTo>
                  <a:pt x="948" y="136"/>
                  <a:pt x="948" y="136"/>
                  <a:pt x="947" y="135"/>
                </a:cubicBezTo>
                <a:cubicBezTo>
                  <a:pt x="947" y="134"/>
                  <a:pt x="948" y="133"/>
                  <a:pt x="948" y="132"/>
                </a:cubicBezTo>
                <a:cubicBezTo>
                  <a:pt x="948" y="131"/>
                  <a:pt x="943" y="133"/>
                  <a:pt x="943" y="134"/>
                </a:cubicBezTo>
                <a:cubicBezTo>
                  <a:pt x="942" y="134"/>
                  <a:pt x="943" y="136"/>
                  <a:pt x="942" y="136"/>
                </a:cubicBezTo>
                <a:cubicBezTo>
                  <a:pt x="941" y="137"/>
                  <a:pt x="941" y="135"/>
                  <a:pt x="940" y="135"/>
                </a:cubicBezTo>
                <a:cubicBezTo>
                  <a:pt x="939" y="135"/>
                  <a:pt x="932" y="136"/>
                  <a:pt x="930" y="138"/>
                </a:cubicBezTo>
                <a:cubicBezTo>
                  <a:pt x="929" y="140"/>
                  <a:pt x="926" y="140"/>
                  <a:pt x="926" y="140"/>
                </a:cubicBezTo>
                <a:cubicBezTo>
                  <a:pt x="926" y="141"/>
                  <a:pt x="923" y="141"/>
                  <a:pt x="921" y="142"/>
                </a:cubicBezTo>
                <a:cubicBezTo>
                  <a:pt x="920" y="143"/>
                  <a:pt x="921" y="145"/>
                  <a:pt x="921" y="146"/>
                </a:cubicBezTo>
                <a:cubicBezTo>
                  <a:pt x="920" y="147"/>
                  <a:pt x="917" y="147"/>
                  <a:pt x="915" y="147"/>
                </a:cubicBezTo>
                <a:cubicBezTo>
                  <a:pt x="914" y="147"/>
                  <a:pt x="914" y="147"/>
                  <a:pt x="913" y="147"/>
                </a:cubicBezTo>
                <a:cubicBezTo>
                  <a:pt x="912" y="147"/>
                  <a:pt x="911" y="144"/>
                  <a:pt x="910" y="144"/>
                </a:cubicBezTo>
                <a:cubicBezTo>
                  <a:pt x="909" y="144"/>
                  <a:pt x="909" y="142"/>
                  <a:pt x="910" y="141"/>
                </a:cubicBezTo>
                <a:cubicBezTo>
                  <a:pt x="910" y="141"/>
                  <a:pt x="911" y="141"/>
                  <a:pt x="913" y="140"/>
                </a:cubicBezTo>
                <a:cubicBezTo>
                  <a:pt x="914" y="140"/>
                  <a:pt x="914" y="140"/>
                  <a:pt x="915" y="140"/>
                </a:cubicBezTo>
                <a:cubicBezTo>
                  <a:pt x="916" y="140"/>
                  <a:pt x="916" y="140"/>
                  <a:pt x="917" y="140"/>
                </a:cubicBezTo>
                <a:cubicBezTo>
                  <a:pt x="917" y="139"/>
                  <a:pt x="914" y="138"/>
                  <a:pt x="914" y="136"/>
                </a:cubicBezTo>
                <a:cubicBezTo>
                  <a:pt x="914" y="134"/>
                  <a:pt x="910" y="134"/>
                  <a:pt x="909" y="134"/>
                </a:cubicBezTo>
                <a:cubicBezTo>
                  <a:pt x="907" y="135"/>
                  <a:pt x="905" y="135"/>
                  <a:pt x="903" y="134"/>
                </a:cubicBezTo>
                <a:cubicBezTo>
                  <a:pt x="902" y="133"/>
                  <a:pt x="902" y="135"/>
                  <a:pt x="904" y="136"/>
                </a:cubicBezTo>
                <a:cubicBezTo>
                  <a:pt x="906" y="136"/>
                  <a:pt x="905" y="138"/>
                  <a:pt x="905" y="139"/>
                </a:cubicBezTo>
                <a:cubicBezTo>
                  <a:pt x="906" y="139"/>
                  <a:pt x="905" y="142"/>
                  <a:pt x="904" y="143"/>
                </a:cubicBezTo>
                <a:cubicBezTo>
                  <a:pt x="903" y="145"/>
                  <a:pt x="903" y="145"/>
                  <a:pt x="905" y="145"/>
                </a:cubicBezTo>
                <a:cubicBezTo>
                  <a:pt x="907" y="145"/>
                  <a:pt x="907" y="147"/>
                  <a:pt x="907" y="148"/>
                </a:cubicBezTo>
                <a:cubicBezTo>
                  <a:pt x="907" y="150"/>
                  <a:pt x="905" y="151"/>
                  <a:pt x="905" y="152"/>
                </a:cubicBezTo>
                <a:cubicBezTo>
                  <a:pt x="905" y="152"/>
                  <a:pt x="905" y="152"/>
                  <a:pt x="904" y="152"/>
                </a:cubicBezTo>
                <a:cubicBezTo>
                  <a:pt x="904" y="152"/>
                  <a:pt x="904" y="151"/>
                  <a:pt x="903" y="152"/>
                </a:cubicBezTo>
                <a:cubicBezTo>
                  <a:pt x="903" y="152"/>
                  <a:pt x="902" y="151"/>
                  <a:pt x="902" y="150"/>
                </a:cubicBezTo>
                <a:cubicBezTo>
                  <a:pt x="902" y="149"/>
                  <a:pt x="899" y="150"/>
                  <a:pt x="898" y="150"/>
                </a:cubicBezTo>
                <a:cubicBezTo>
                  <a:pt x="897" y="149"/>
                  <a:pt x="896" y="150"/>
                  <a:pt x="895" y="151"/>
                </a:cubicBezTo>
                <a:cubicBezTo>
                  <a:pt x="895" y="152"/>
                  <a:pt x="893" y="152"/>
                  <a:pt x="891" y="153"/>
                </a:cubicBezTo>
                <a:cubicBezTo>
                  <a:pt x="890" y="153"/>
                  <a:pt x="889" y="155"/>
                  <a:pt x="887" y="156"/>
                </a:cubicBezTo>
                <a:cubicBezTo>
                  <a:pt x="886" y="156"/>
                  <a:pt x="886" y="158"/>
                  <a:pt x="888" y="159"/>
                </a:cubicBezTo>
                <a:cubicBezTo>
                  <a:pt x="889" y="161"/>
                  <a:pt x="890" y="162"/>
                  <a:pt x="889" y="163"/>
                </a:cubicBezTo>
                <a:cubicBezTo>
                  <a:pt x="889" y="163"/>
                  <a:pt x="885" y="163"/>
                  <a:pt x="884" y="162"/>
                </a:cubicBezTo>
                <a:cubicBezTo>
                  <a:pt x="884" y="161"/>
                  <a:pt x="881" y="161"/>
                  <a:pt x="880" y="161"/>
                </a:cubicBezTo>
                <a:cubicBezTo>
                  <a:pt x="879" y="161"/>
                  <a:pt x="876" y="158"/>
                  <a:pt x="875" y="158"/>
                </a:cubicBezTo>
                <a:cubicBezTo>
                  <a:pt x="874" y="158"/>
                  <a:pt x="873" y="160"/>
                  <a:pt x="873" y="161"/>
                </a:cubicBezTo>
                <a:cubicBezTo>
                  <a:pt x="872" y="162"/>
                  <a:pt x="873" y="162"/>
                  <a:pt x="874" y="163"/>
                </a:cubicBezTo>
                <a:cubicBezTo>
                  <a:pt x="874" y="165"/>
                  <a:pt x="877" y="165"/>
                  <a:pt x="878" y="165"/>
                </a:cubicBezTo>
                <a:cubicBezTo>
                  <a:pt x="879" y="165"/>
                  <a:pt x="879" y="166"/>
                  <a:pt x="878" y="167"/>
                </a:cubicBezTo>
                <a:cubicBezTo>
                  <a:pt x="878" y="168"/>
                  <a:pt x="876" y="169"/>
                  <a:pt x="875" y="168"/>
                </a:cubicBezTo>
                <a:cubicBezTo>
                  <a:pt x="874" y="167"/>
                  <a:pt x="872" y="168"/>
                  <a:pt x="872" y="167"/>
                </a:cubicBezTo>
                <a:cubicBezTo>
                  <a:pt x="872" y="166"/>
                  <a:pt x="870" y="164"/>
                  <a:pt x="868" y="165"/>
                </a:cubicBezTo>
                <a:cubicBezTo>
                  <a:pt x="866" y="165"/>
                  <a:pt x="866" y="164"/>
                  <a:pt x="866" y="162"/>
                </a:cubicBezTo>
                <a:cubicBezTo>
                  <a:pt x="866" y="161"/>
                  <a:pt x="865" y="160"/>
                  <a:pt x="865" y="159"/>
                </a:cubicBezTo>
                <a:cubicBezTo>
                  <a:pt x="865" y="158"/>
                  <a:pt x="864" y="157"/>
                  <a:pt x="865" y="156"/>
                </a:cubicBezTo>
                <a:cubicBezTo>
                  <a:pt x="866" y="156"/>
                  <a:pt x="865" y="154"/>
                  <a:pt x="865" y="154"/>
                </a:cubicBezTo>
                <a:cubicBezTo>
                  <a:pt x="865" y="153"/>
                  <a:pt x="863" y="151"/>
                  <a:pt x="862" y="151"/>
                </a:cubicBezTo>
                <a:cubicBezTo>
                  <a:pt x="860" y="151"/>
                  <a:pt x="861" y="150"/>
                  <a:pt x="859" y="149"/>
                </a:cubicBezTo>
                <a:cubicBezTo>
                  <a:pt x="858" y="149"/>
                  <a:pt x="855" y="147"/>
                  <a:pt x="855" y="146"/>
                </a:cubicBezTo>
                <a:cubicBezTo>
                  <a:pt x="855" y="145"/>
                  <a:pt x="853" y="145"/>
                  <a:pt x="854" y="144"/>
                </a:cubicBezTo>
                <a:cubicBezTo>
                  <a:pt x="854" y="144"/>
                  <a:pt x="856" y="145"/>
                  <a:pt x="857" y="146"/>
                </a:cubicBezTo>
                <a:cubicBezTo>
                  <a:pt x="858" y="147"/>
                  <a:pt x="860" y="148"/>
                  <a:pt x="863" y="148"/>
                </a:cubicBezTo>
                <a:cubicBezTo>
                  <a:pt x="866" y="149"/>
                  <a:pt x="867" y="150"/>
                  <a:pt x="870" y="151"/>
                </a:cubicBezTo>
                <a:cubicBezTo>
                  <a:pt x="874" y="151"/>
                  <a:pt x="876" y="151"/>
                  <a:pt x="880" y="152"/>
                </a:cubicBezTo>
                <a:cubicBezTo>
                  <a:pt x="885" y="153"/>
                  <a:pt x="891" y="148"/>
                  <a:pt x="893" y="147"/>
                </a:cubicBezTo>
                <a:cubicBezTo>
                  <a:pt x="894" y="145"/>
                  <a:pt x="892" y="143"/>
                  <a:pt x="892" y="142"/>
                </a:cubicBezTo>
                <a:cubicBezTo>
                  <a:pt x="892" y="141"/>
                  <a:pt x="890" y="141"/>
                  <a:pt x="890" y="140"/>
                </a:cubicBezTo>
                <a:cubicBezTo>
                  <a:pt x="889" y="139"/>
                  <a:pt x="888" y="138"/>
                  <a:pt x="886" y="138"/>
                </a:cubicBezTo>
                <a:cubicBezTo>
                  <a:pt x="884" y="138"/>
                  <a:pt x="884" y="136"/>
                  <a:pt x="883" y="136"/>
                </a:cubicBezTo>
                <a:cubicBezTo>
                  <a:pt x="881" y="136"/>
                  <a:pt x="880" y="135"/>
                  <a:pt x="876" y="133"/>
                </a:cubicBezTo>
                <a:cubicBezTo>
                  <a:pt x="873" y="130"/>
                  <a:pt x="868" y="128"/>
                  <a:pt x="867" y="129"/>
                </a:cubicBezTo>
                <a:cubicBezTo>
                  <a:pt x="866" y="129"/>
                  <a:pt x="865" y="129"/>
                  <a:pt x="864" y="128"/>
                </a:cubicBezTo>
                <a:cubicBezTo>
                  <a:pt x="864" y="128"/>
                  <a:pt x="862" y="128"/>
                  <a:pt x="861" y="128"/>
                </a:cubicBezTo>
                <a:cubicBezTo>
                  <a:pt x="861" y="129"/>
                  <a:pt x="860" y="129"/>
                  <a:pt x="860" y="128"/>
                </a:cubicBezTo>
                <a:cubicBezTo>
                  <a:pt x="859" y="128"/>
                  <a:pt x="858" y="128"/>
                  <a:pt x="857" y="128"/>
                </a:cubicBezTo>
                <a:cubicBezTo>
                  <a:pt x="856" y="129"/>
                  <a:pt x="855" y="127"/>
                  <a:pt x="855" y="127"/>
                </a:cubicBezTo>
                <a:cubicBezTo>
                  <a:pt x="856" y="126"/>
                  <a:pt x="858" y="127"/>
                  <a:pt x="858" y="126"/>
                </a:cubicBezTo>
                <a:cubicBezTo>
                  <a:pt x="858" y="125"/>
                  <a:pt x="857" y="126"/>
                  <a:pt x="855" y="125"/>
                </a:cubicBezTo>
                <a:cubicBezTo>
                  <a:pt x="854" y="124"/>
                  <a:pt x="853" y="124"/>
                  <a:pt x="852" y="125"/>
                </a:cubicBezTo>
                <a:cubicBezTo>
                  <a:pt x="852" y="126"/>
                  <a:pt x="851" y="126"/>
                  <a:pt x="850" y="125"/>
                </a:cubicBezTo>
                <a:cubicBezTo>
                  <a:pt x="849" y="124"/>
                  <a:pt x="847" y="124"/>
                  <a:pt x="846" y="125"/>
                </a:cubicBezTo>
                <a:cubicBezTo>
                  <a:pt x="846" y="126"/>
                  <a:pt x="844" y="126"/>
                  <a:pt x="844" y="125"/>
                </a:cubicBezTo>
                <a:cubicBezTo>
                  <a:pt x="844" y="124"/>
                  <a:pt x="842" y="123"/>
                  <a:pt x="842" y="123"/>
                </a:cubicBezTo>
                <a:cubicBezTo>
                  <a:pt x="842" y="122"/>
                  <a:pt x="843" y="122"/>
                  <a:pt x="844" y="123"/>
                </a:cubicBezTo>
                <a:cubicBezTo>
                  <a:pt x="845" y="123"/>
                  <a:pt x="845" y="123"/>
                  <a:pt x="847" y="122"/>
                </a:cubicBezTo>
                <a:cubicBezTo>
                  <a:pt x="848" y="121"/>
                  <a:pt x="849" y="122"/>
                  <a:pt x="849" y="121"/>
                </a:cubicBezTo>
                <a:cubicBezTo>
                  <a:pt x="850" y="120"/>
                  <a:pt x="848" y="119"/>
                  <a:pt x="847" y="119"/>
                </a:cubicBezTo>
                <a:cubicBezTo>
                  <a:pt x="847" y="118"/>
                  <a:pt x="845" y="117"/>
                  <a:pt x="844" y="118"/>
                </a:cubicBezTo>
                <a:cubicBezTo>
                  <a:pt x="843" y="118"/>
                  <a:pt x="843" y="117"/>
                  <a:pt x="842" y="117"/>
                </a:cubicBezTo>
                <a:cubicBezTo>
                  <a:pt x="841" y="116"/>
                  <a:pt x="839" y="117"/>
                  <a:pt x="839" y="119"/>
                </a:cubicBezTo>
                <a:cubicBezTo>
                  <a:pt x="839" y="121"/>
                  <a:pt x="837" y="120"/>
                  <a:pt x="837" y="119"/>
                </a:cubicBezTo>
                <a:cubicBezTo>
                  <a:pt x="838" y="118"/>
                  <a:pt x="837" y="117"/>
                  <a:pt x="838" y="117"/>
                </a:cubicBezTo>
                <a:cubicBezTo>
                  <a:pt x="839" y="117"/>
                  <a:pt x="839" y="115"/>
                  <a:pt x="836" y="114"/>
                </a:cubicBezTo>
                <a:cubicBezTo>
                  <a:pt x="834" y="114"/>
                  <a:pt x="833" y="116"/>
                  <a:pt x="834" y="117"/>
                </a:cubicBezTo>
                <a:cubicBezTo>
                  <a:pt x="834" y="117"/>
                  <a:pt x="832" y="120"/>
                  <a:pt x="831" y="120"/>
                </a:cubicBezTo>
                <a:cubicBezTo>
                  <a:pt x="830" y="120"/>
                  <a:pt x="831" y="118"/>
                  <a:pt x="831" y="117"/>
                </a:cubicBezTo>
                <a:cubicBezTo>
                  <a:pt x="831" y="115"/>
                  <a:pt x="830" y="116"/>
                  <a:pt x="828" y="118"/>
                </a:cubicBezTo>
                <a:cubicBezTo>
                  <a:pt x="827" y="120"/>
                  <a:pt x="825" y="122"/>
                  <a:pt x="824" y="122"/>
                </a:cubicBezTo>
                <a:cubicBezTo>
                  <a:pt x="823" y="122"/>
                  <a:pt x="823" y="120"/>
                  <a:pt x="825" y="119"/>
                </a:cubicBezTo>
                <a:cubicBezTo>
                  <a:pt x="827" y="118"/>
                  <a:pt x="827" y="116"/>
                  <a:pt x="828" y="116"/>
                </a:cubicBezTo>
                <a:cubicBezTo>
                  <a:pt x="829" y="116"/>
                  <a:pt x="829" y="115"/>
                  <a:pt x="827" y="114"/>
                </a:cubicBezTo>
                <a:cubicBezTo>
                  <a:pt x="826" y="114"/>
                  <a:pt x="826" y="116"/>
                  <a:pt x="825" y="116"/>
                </a:cubicBezTo>
                <a:cubicBezTo>
                  <a:pt x="825" y="117"/>
                  <a:pt x="824" y="116"/>
                  <a:pt x="823" y="116"/>
                </a:cubicBezTo>
                <a:cubicBezTo>
                  <a:pt x="823" y="116"/>
                  <a:pt x="822" y="116"/>
                  <a:pt x="822" y="116"/>
                </a:cubicBezTo>
                <a:cubicBezTo>
                  <a:pt x="822" y="116"/>
                  <a:pt x="821" y="117"/>
                  <a:pt x="821" y="118"/>
                </a:cubicBezTo>
                <a:cubicBezTo>
                  <a:pt x="822" y="119"/>
                  <a:pt x="821" y="119"/>
                  <a:pt x="820" y="118"/>
                </a:cubicBezTo>
                <a:cubicBezTo>
                  <a:pt x="820" y="117"/>
                  <a:pt x="818" y="118"/>
                  <a:pt x="817" y="119"/>
                </a:cubicBezTo>
                <a:cubicBezTo>
                  <a:pt x="817" y="120"/>
                  <a:pt x="816" y="120"/>
                  <a:pt x="816" y="121"/>
                </a:cubicBezTo>
                <a:cubicBezTo>
                  <a:pt x="817" y="121"/>
                  <a:pt x="817" y="123"/>
                  <a:pt x="816" y="123"/>
                </a:cubicBezTo>
                <a:cubicBezTo>
                  <a:pt x="815" y="123"/>
                  <a:pt x="815" y="123"/>
                  <a:pt x="815" y="122"/>
                </a:cubicBezTo>
                <a:cubicBezTo>
                  <a:pt x="815" y="121"/>
                  <a:pt x="815" y="120"/>
                  <a:pt x="814" y="121"/>
                </a:cubicBezTo>
                <a:cubicBezTo>
                  <a:pt x="814" y="121"/>
                  <a:pt x="814" y="119"/>
                  <a:pt x="815" y="119"/>
                </a:cubicBezTo>
                <a:cubicBezTo>
                  <a:pt x="816" y="119"/>
                  <a:pt x="818" y="117"/>
                  <a:pt x="818" y="117"/>
                </a:cubicBezTo>
                <a:cubicBezTo>
                  <a:pt x="817" y="116"/>
                  <a:pt x="816" y="116"/>
                  <a:pt x="816" y="117"/>
                </a:cubicBezTo>
                <a:cubicBezTo>
                  <a:pt x="816" y="118"/>
                  <a:pt x="814" y="118"/>
                  <a:pt x="813" y="118"/>
                </a:cubicBezTo>
                <a:cubicBezTo>
                  <a:pt x="811" y="118"/>
                  <a:pt x="811" y="120"/>
                  <a:pt x="813" y="121"/>
                </a:cubicBezTo>
                <a:cubicBezTo>
                  <a:pt x="815" y="122"/>
                  <a:pt x="813" y="122"/>
                  <a:pt x="812" y="122"/>
                </a:cubicBezTo>
                <a:cubicBezTo>
                  <a:pt x="811" y="121"/>
                  <a:pt x="809" y="121"/>
                  <a:pt x="808" y="122"/>
                </a:cubicBezTo>
                <a:cubicBezTo>
                  <a:pt x="807" y="122"/>
                  <a:pt x="811" y="123"/>
                  <a:pt x="811" y="124"/>
                </a:cubicBezTo>
                <a:cubicBezTo>
                  <a:pt x="811" y="124"/>
                  <a:pt x="810" y="124"/>
                  <a:pt x="810" y="124"/>
                </a:cubicBezTo>
                <a:cubicBezTo>
                  <a:pt x="809" y="123"/>
                  <a:pt x="809" y="123"/>
                  <a:pt x="809" y="123"/>
                </a:cubicBezTo>
                <a:cubicBezTo>
                  <a:pt x="808" y="124"/>
                  <a:pt x="807" y="123"/>
                  <a:pt x="807" y="122"/>
                </a:cubicBezTo>
                <a:cubicBezTo>
                  <a:pt x="806" y="121"/>
                  <a:pt x="804" y="123"/>
                  <a:pt x="805" y="123"/>
                </a:cubicBezTo>
                <a:cubicBezTo>
                  <a:pt x="807" y="123"/>
                  <a:pt x="806" y="124"/>
                  <a:pt x="806" y="126"/>
                </a:cubicBezTo>
                <a:cubicBezTo>
                  <a:pt x="806" y="127"/>
                  <a:pt x="804" y="126"/>
                  <a:pt x="805" y="125"/>
                </a:cubicBezTo>
                <a:cubicBezTo>
                  <a:pt x="805" y="124"/>
                  <a:pt x="804" y="124"/>
                  <a:pt x="802" y="125"/>
                </a:cubicBezTo>
                <a:cubicBezTo>
                  <a:pt x="801" y="125"/>
                  <a:pt x="803" y="123"/>
                  <a:pt x="802" y="122"/>
                </a:cubicBezTo>
                <a:cubicBezTo>
                  <a:pt x="802" y="121"/>
                  <a:pt x="800" y="122"/>
                  <a:pt x="799" y="122"/>
                </a:cubicBezTo>
                <a:cubicBezTo>
                  <a:pt x="798" y="123"/>
                  <a:pt x="797" y="123"/>
                  <a:pt x="798" y="124"/>
                </a:cubicBezTo>
                <a:cubicBezTo>
                  <a:pt x="799" y="124"/>
                  <a:pt x="799" y="126"/>
                  <a:pt x="798" y="126"/>
                </a:cubicBezTo>
                <a:cubicBezTo>
                  <a:pt x="796" y="125"/>
                  <a:pt x="796" y="126"/>
                  <a:pt x="796" y="127"/>
                </a:cubicBezTo>
                <a:cubicBezTo>
                  <a:pt x="796" y="128"/>
                  <a:pt x="795" y="128"/>
                  <a:pt x="795" y="127"/>
                </a:cubicBezTo>
                <a:cubicBezTo>
                  <a:pt x="794" y="126"/>
                  <a:pt x="792" y="126"/>
                  <a:pt x="792" y="127"/>
                </a:cubicBezTo>
                <a:cubicBezTo>
                  <a:pt x="791" y="128"/>
                  <a:pt x="789" y="129"/>
                  <a:pt x="790" y="130"/>
                </a:cubicBezTo>
                <a:cubicBezTo>
                  <a:pt x="790" y="131"/>
                  <a:pt x="790" y="130"/>
                  <a:pt x="791" y="130"/>
                </a:cubicBezTo>
                <a:cubicBezTo>
                  <a:pt x="791" y="130"/>
                  <a:pt x="792" y="130"/>
                  <a:pt x="792" y="130"/>
                </a:cubicBezTo>
                <a:cubicBezTo>
                  <a:pt x="793" y="130"/>
                  <a:pt x="792" y="131"/>
                  <a:pt x="793" y="131"/>
                </a:cubicBezTo>
                <a:cubicBezTo>
                  <a:pt x="793" y="132"/>
                  <a:pt x="793" y="133"/>
                  <a:pt x="792" y="132"/>
                </a:cubicBezTo>
                <a:cubicBezTo>
                  <a:pt x="792" y="132"/>
                  <a:pt x="790" y="131"/>
                  <a:pt x="790" y="133"/>
                </a:cubicBezTo>
                <a:cubicBezTo>
                  <a:pt x="790" y="134"/>
                  <a:pt x="789" y="132"/>
                  <a:pt x="788" y="132"/>
                </a:cubicBezTo>
                <a:cubicBezTo>
                  <a:pt x="788" y="131"/>
                  <a:pt x="788" y="132"/>
                  <a:pt x="787" y="132"/>
                </a:cubicBezTo>
                <a:cubicBezTo>
                  <a:pt x="787" y="133"/>
                  <a:pt x="786" y="133"/>
                  <a:pt x="786" y="133"/>
                </a:cubicBezTo>
                <a:cubicBezTo>
                  <a:pt x="785" y="132"/>
                  <a:pt x="788" y="130"/>
                  <a:pt x="787" y="129"/>
                </a:cubicBezTo>
                <a:cubicBezTo>
                  <a:pt x="786" y="128"/>
                  <a:pt x="786" y="130"/>
                  <a:pt x="785" y="131"/>
                </a:cubicBezTo>
                <a:cubicBezTo>
                  <a:pt x="783" y="133"/>
                  <a:pt x="781" y="133"/>
                  <a:pt x="782" y="133"/>
                </a:cubicBezTo>
                <a:cubicBezTo>
                  <a:pt x="783" y="134"/>
                  <a:pt x="780" y="134"/>
                  <a:pt x="780" y="136"/>
                </a:cubicBezTo>
                <a:cubicBezTo>
                  <a:pt x="780" y="137"/>
                  <a:pt x="777" y="137"/>
                  <a:pt x="775" y="138"/>
                </a:cubicBezTo>
                <a:cubicBezTo>
                  <a:pt x="773" y="140"/>
                  <a:pt x="775" y="140"/>
                  <a:pt x="776" y="139"/>
                </a:cubicBezTo>
                <a:cubicBezTo>
                  <a:pt x="777" y="137"/>
                  <a:pt x="778" y="138"/>
                  <a:pt x="779" y="137"/>
                </a:cubicBezTo>
                <a:cubicBezTo>
                  <a:pt x="781" y="136"/>
                  <a:pt x="783" y="135"/>
                  <a:pt x="784" y="135"/>
                </a:cubicBezTo>
                <a:cubicBezTo>
                  <a:pt x="784" y="136"/>
                  <a:pt x="785" y="136"/>
                  <a:pt x="786" y="135"/>
                </a:cubicBezTo>
                <a:cubicBezTo>
                  <a:pt x="787" y="134"/>
                  <a:pt x="788" y="134"/>
                  <a:pt x="789" y="135"/>
                </a:cubicBezTo>
                <a:cubicBezTo>
                  <a:pt x="789" y="136"/>
                  <a:pt x="787" y="136"/>
                  <a:pt x="788" y="137"/>
                </a:cubicBezTo>
                <a:cubicBezTo>
                  <a:pt x="789" y="138"/>
                  <a:pt x="787" y="139"/>
                  <a:pt x="787" y="138"/>
                </a:cubicBezTo>
                <a:cubicBezTo>
                  <a:pt x="787" y="137"/>
                  <a:pt x="786" y="136"/>
                  <a:pt x="785" y="137"/>
                </a:cubicBezTo>
                <a:cubicBezTo>
                  <a:pt x="785" y="138"/>
                  <a:pt x="784" y="139"/>
                  <a:pt x="783" y="139"/>
                </a:cubicBezTo>
                <a:cubicBezTo>
                  <a:pt x="783" y="139"/>
                  <a:pt x="782" y="140"/>
                  <a:pt x="782" y="142"/>
                </a:cubicBezTo>
                <a:cubicBezTo>
                  <a:pt x="782" y="143"/>
                  <a:pt x="781" y="143"/>
                  <a:pt x="781" y="143"/>
                </a:cubicBezTo>
                <a:cubicBezTo>
                  <a:pt x="781" y="143"/>
                  <a:pt x="780" y="143"/>
                  <a:pt x="780" y="143"/>
                </a:cubicBezTo>
                <a:cubicBezTo>
                  <a:pt x="780" y="144"/>
                  <a:pt x="778" y="147"/>
                  <a:pt x="776" y="148"/>
                </a:cubicBezTo>
                <a:cubicBezTo>
                  <a:pt x="774" y="150"/>
                  <a:pt x="776" y="151"/>
                  <a:pt x="776" y="152"/>
                </a:cubicBezTo>
                <a:cubicBezTo>
                  <a:pt x="775" y="152"/>
                  <a:pt x="774" y="152"/>
                  <a:pt x="774" y="152"/>
                </a:cubicBezTo>
                <a:cubicBezTo>
                  <a:pt x="773" y="152"/>
                  <a:pt x="772" y="152"/>
                  <a:pt x="772" y="152"/>
                </a:cubicBezTo>
                <a:cubicBezTo>
                  <a:pt x="772" y="153"/>
                  <a:pt x="773" y="155"/>
                  <a:pt x="772" y="156"/>
                </a:cubicBezTo>
                <a:cubicBezTo>
                  <a:pt x="771" y="157"/>
                  <a:pt x="772" y="158"/>
                  <a:pt x="772" y="159"/>
                </a:cubicBezTo>
                <a:cubicBezTo>
                  <a:pt x="772" y="159"/>
                  <a:pt x="771" y="159"/>
                  <a:pt x="770" y="159"/>
                </a:cubicBezTo>
                <a:cubicBezTo>
                  <a:pt x="770" y="159"/>
                  <a:pt x="769" y="159"/>
                  <a:pt x="769" y="159"/>
                </a:cubicBezTo>
                <a:cubicBezTo>
                  <a:pt x="769" y="160"/>
                  <a:pt x="767" y="160"/>
                  <a:pt x="766" y="160"/>
                </a:cubicBezTo>
                <a:cubicBezTo>
                  <a:pt x="765" y="161"/>
                  <a:pt x="767" y="162"/>
                  <a:pt x="768" y="163"/>
                </a:cubicBezTo>
                <a:cubicBezTo>
                  <a:pt x="770" y="164"/>
                  <a:pt x="767" y="165"/>
                  <a:pt x="767" y="164"/>
                </a:cubicBezTo>
                <a:cubicBezTo>
                  <a:pt x="767" y="162"/>
                  <a:pt x="765" y="164"/>
                  <a:pt x="763" y="165"/>
                </a:cubicBezTo>
                <a:cubicBezTo>
                  <a:pt x="761" y="166"/>
                  <a:pt x="762" y="168"/>
                  <a:pt x="761" y="168"/>
                </a:cubicBezTo>
                <a:cubicBezTo>
                  <a:pt x="759" y="168"/>
                  <a:pt x="760" y="170"/>
                  <a:pt x="759" y="171"/>
                </a:cubicBezTo>
                <a:cubicBezTo>
                  <a:pt x="758" y="172"/>
                  <a:pt x="758" y="169"/>
                  <a:pt x="756" y="169"/>
                </a:cubicBezTo>
                <a:cubicBezTo>
                  <a:pt x="755" y="169"/>
                  <a:pt x="755" y="170"/>
                  <a:pt x="756" y="171"/>
                </a:cubicBezTo>
                <a:cubicBezTo>
                  <a:pt x="757" y="173"/>
                  <a:pt x="754" y="172"/>
                  <a:pt x="754" y="173"/>
                </a:cubicBezTo>
                <a:cubicBezTo>
                  <a:pt x="753" y="174"/>
                  <a:pt x="750" y="173"/>
                  <a:pt x="749" y="174"/>
                </a:cubicBezTo>
                <a:cubicBezTo>
                  <a:pt x="749" y="175"/>
                  <a:pt x="751" y="175"/>
                  <a:pt x="752" y="176"/>
                </a:cubicBezTo>
                <a:cubicBezTo>
                  <a:pt x="752" y="177"/>
                  <a:pt x="749" y="176"/>
                  <a:pt x="748" y="176"/>
                </a:cubicBezTo>
                <a:cubicBezTo>
                  <a:pt x="747" y="176"/>
                  <a:pt x="747" y="176"/>
                  <a:pt x="747" y="177"/>
                </a:cubicBezTo>
                <a:cubicBezTo>
                  <a:pt x="747" y="177"/>
                  <a:pt x="746" y="178"/>
                  <a:pt x="746" y="178"/>
                </a:cubicBezTo>
                <a:cubicBezTo>
                  <a:pt x="745" y="177"/>
                  <a:pt x="743" y="179"/>
                  <a:pt x="744" y="180"/>
                </a:cubicBezTo>
                <a:cubicBezTo>
                  <a:pt x="745" y="181"/>
                  <a:pt x="743" y="181"/>
                  <a:pt x="742" y="180"/>
                </a:cubicBezTo>
                <a:cubicBezTo>
                  <a:pt x="741" y="180"/>
                  <a:pt x="741" y="181"/>
                  <a:pt x="740" y="182"/>
                </a:cubicBezTo>
                <a:cubicBezTo>
                  <a:pt x="740" y="183"/>
                  <a:pt x="742" y="184"/>
                  <a:pt x="742" y="184"/>
                </a:cubicBezTo>
                <a:cubicBezTo>
                  <a:pt x="742" y="185"/>
                  <a:pt x="740" y="185"/>
                  <a:pt x="741" y="186"/>
                </a:cubicBezTo>
                <a:cubicBezTo>
                  <a:pt x="743" y="186"/>
                  <a:pt x="742" y="187"/>
                  <a:pt x="741" y="187"/>
                </a:cubicBezTo>
                <a:cubicBezTo>
                  <a:pt x="740" y="188"/>
                  <a:pt x="740" y="188"/>
                  <a:pt x="741" y="189"/>
                </a:cubicBezTo>
                <a:cubicBezTo>
                  <a:pt x="742" y="190"/>
                  <a:pt x="740" y="190"/>
                  <a:pt x="741" y="192"/>
                </a:cubicBezTo>
                <a:cubicBezTo>
                  <a:pt x="741" y="193"/>
                  <a:pt x="742" y="192"/>
                  <a:pt x="742" y="192"/>
                </a:cubicBezTo>
                <a:cubicBezTo>
                  <a:pt x="742" y="192"/>
                  <a:pt x="743" y="192"/>
                  <a:pt x="743" y="193"/>
                </a:cubicBezTo>
                <a:cubicBezTo>
                  <a:pt x="743" y="194"/>
                  <a:pt x="745" y="193"/>
                  <a:pt x="746" y="191"/>
                </a:cubicBezTo>
                <a:cubicBezTo>
                  <a:pt x="747" y="191"/>
                  <a:pt x="747" y="191"/>
                  <a:pt x="747" y="192"/>
                </a:cubicBezTo>
                <a:cubicBezTo>
                  <a:pt x="747" y="192"/>
                  <a:pt x="747" y="193"/>
                  <a:pt x="747" y="193"/>
                </a:cubicBezTo>
                <a:cubicBezTo>
                  <a:pt x="746" y="193"/>
                  <a:pt x="744" y="193"/>
                  <a:pt x="744" y="194"/>
                </a:cubicBezTo>
                <a:cubicBezTo>
                  <a:pt x="745" y="196"/>
                  <a:pt x="743" y="195"/>
                  <a:pt x="743" y="194"/>
                </a:cubicBezTo>
                <a:cubicBezTo>
                  <a:pt x="743" y="193"/>
                  <a:pt x="740" y="194"/>
                  <a:pt x="741" y="195"/>
                </a:cubicBezTo>
                <a:cubicBezTo>
                  <a:pt x="742" y="196"/>
                  <a:pt x="741" y="197"/>
                  <a:pt x="741" y="198"/>
                </a:cubicBezTo>
                <a:cubicBezTo>
                  <a:pt x="741" y="199"/>
                  <a:pt x="743" y="199"/>
                  <a:pt x="743" y="197"/>
                </a:cubicBezTo>
                <a:cubicBezTo>
                  <a:pt x="744" y="196"/>
                  <a:pt x="745" y="197"/>
                  <a:pt x="746" y="198"/>
                </a:cubicBezTo>
                <a:cubicBezTo>
                  <a:pt x="746" y="199"/>
                  <a:pt x="745" y="198"/>
                  <a:pt x="745" y="199"/>
                </a:cubicBezTo>
                <a:cubicBezTo>
                  <a:pt x="745" y="201"/>
                  <a:pt x="744" y="200"/>
                  <a:pt x="743" y="201"/>
                </a:cubicBezTo>
                <a:cubicBezTo>
                  <a:pt x="742" y="202"/>
                  <a:pt x="746" y="204"/>
                  <a:pt x="747" y="204"/>
                </a:cubicBezTo>
                <a:cubicBezTo>
                  <a:pt x="749" y="205"/>
                  <a:pt x="750" y="206"/>
                  <a:pt x="752" y="206"/>
                </a:cubicBezTo>
                <a:cubicBezTo>
                  <a:pt x="755" y="205"/>
                  <a:pt x="760" y="201"/>
                  <a:pt x="760" y="200"/>
                </a:cubicBezTo>
                <a:cubicBezTo>
                  <a:pt x="760" y="199"/>
                  <a:pt x="761" y="199"/>
                  <a:pt x="762" y="199"/>
                </a:cubicBezTo>
                <a:cubicBezTo>
                  <a:pt x="762" y="199"/>
                  <a:pt x="763" y="199"/>
                  <a:pt x="763" y="199"/>
                </a:cubicBezTo>
                <a:cubicBezTo>
                  <a:pt x="764" y="198"/>
                  <a:pt x="763" y="196"/>
                  <a:pt x="764" y="196"/>
                </a:cubicBezTo>
                <a:cubicBezTo>
                  <a:pt x="765" y="196"/>
                  <a:pt x="765" y="198"/>
                  <a:pt x="766" y="198"/>
                </a:cubicBezTo>
                <a:cubicBezTo>
                  <a:pt x="766" y="199"/>
                  <a:pt x="767" y="199"/>
                  <a:pt x="767" y="201"/>
                </a:cubicBezTo>
                <a:cubicBezTo>
                  <a:pt x="767" y="202"/>
                  <a:pt x="767" y="204"/>
                  <a:pt x="769" y="205"/>
                </a:cubicBezTo>
                <a:cubicBezTo>
                  <a:pt x="770" y="206"/>
                  <a:pt x="769" y="208"/>
                  <a:pt x="770" y="209"/>
                </a:cubicBezTo>
                <a:cubicBezTo>
                  <a:pt x="771" y="211"/>
                  <a:pt x="771" y="212"/>
                  <a:pt x="772" y="213"/>
                </a:cubicBezTo>
                <a:cubicBezTo>
                  <a:pt x="774" y="214"/>
                  <a:pt x="774" y="215"/>
                  <a:pt x="773" y="216"/>
                </a:cubicBezTo>
                <a:cubicBezTo>
                  <a:pt x="773" y="218"/>
                  <a:pt x="774" y="217"/>
                  <a:pt x="774" y="218"/>
                </a:cubicBezTo>
                <a:cubicBezTo>
                  <a:pt x="775" y="219"/>
                  <a:pt x="774" y="221"/>
                  <a:pt x="775" y="222"/>
                </a:cubicBezTo>
                <a:cubicBezTo>
                  <a:pt x="775" y="223"/>
                  <a:pt x="776" y="222"/>
                  <a:pt x="778" y="222"/>
                </a:cubicBezTo>
                <a:cubicBezTo>
                  <a:pt x="780" y="222"/>
                  <a:pt x="779" y="221"/>
                  <a:pt x="779" y="219"/>
                </a:cubicBezTo>
                <a:cubicBezTo>
                  <a:pt x="779" y="218"/>
                  <a:pt x="780" y="219"/>
                  <a:pt x="781" y="218"/>
                </a:cubicBezTo>
                <a:cubicBezTo>
                  <a:pt x="781" y="217"/>
                  <a:pt x="783" y="217"/>
                  <a:pt x="784" y="218"/>
                </a:cubicBezTo>
                <a:cubicBezTo>
                  <a:pt x="786" y="218"/>
                  <a:pt x="786" y="217"/>
                  <a:pt x="787" y="216"/>
                </a:cubicBezTo>
                <a:cubicBezTo>
                  <a:pt x="787" y="214"/>
                  <a:pt x="788" y="216"/>
                  <a:pt x="788" y="216"/>
                </a:cubicBezTo>
                <a:cubicBezTo>
                  <a:pt x="789" y="217"/>
                  <a:pt x="790" y="214"/>
                  <a:pt x="791" y="212"/>
                </a:cubicBezTo>
                <a:cubicBezTo>
                  <a:pt x="791" y="211"/>
                  <a:pt x="791" y="211"/>
                  <a:pt x="789" y="213"/>
                </a:cubicBezTo>
                <a:cubicBezTo>
                  <a:pt x="788" y="214"/>
                  <a:pt x="788" y="211"/>
                  <a:pt x="789" y="210"/>
                </a:cubicBezTo>
                <a:cubicBezTo>
                  <a:pt x="790" y="208"/>
                  <a:pt x="790" y="204"/>
                  <a:pt x="790" y="204"/>
                </a:cubicBezTo>
                <a:cubicBezTo>
                  <a:pt x="790" y="203"/>
                  <a:pt x="790" y="201"/>
                  <a:pt x="792" y="201"/>
                </a:cubicBezTo>
                <a:cubicBezTo>
                  <a:pt x="794" y="201"/>
                  <a:pt x="796" y="198"/>
                  <a:pt x="796" y="197"/>
                </a:cubicBezTo>
                <a:cubicBezTo>
                  <a:pt x="796" y="196"/>
                  <a:pt x="798" y="195"/>
                  <a:pt x="798" y="194"/>
                </a:cubicBezTo>
                <a:cubicBezTo>
                  <a:pt x="798" y="193"/>
                  <a:pt x="795" y="190"/>
                  <a:pt x="794" y="189"/>
                </a:cubicBezTo>
                <a:cubicBezTo>
                  <a:pt x="793" y="189"/>
                  <a:pt x="791" y="189"/>
                  <a:pt x="791" y="189"/>
                </a:cubicBezTo>
                <a:cubicBezTo>
                  <a:pt x="792" y="188"/>
                  <a:pt x="791" y="185"/>
                  <a:pt x="791" y="184"/>
                </a:cubicBezTo>
                <a:cubicBezTo>
                  <a:pt x="791" y="183"/>
                  <a:pt x="792" y="181"/>
                  <a:pt x="792" y="180"/>
                </a:cubicBezTo>
                <a:cubicBezTo>
                  <a:pt x="792" y="178"/>
                  <a:pt x="792" y="177"/>
                  <a:pt x="794" y="176"/>
                </a:cubicBezTo>
                <a:cubicBezTo>
                  <a:pt x="795" y="176"/>
                  <a:pt x="794" y="175"/>
                  <a:pt x="796" y="175"/>
                </a:cubicBezTo>
                <a:cubicBezTo>
                  <a:pt x="797" y="174"/>
                  <a:pt x="797" y="172"/>
                  <a:pt x="799" y="171"/>
                </a:cubicBezTo>
                <a:cubicBezTo>
                  <a:pt x="800" y="171"/>
                  <a:pt x="800" y="170"/>
                  <a:pt x="803" y="169"/>
                </a:cubicBezTo>
                <a:cubicBezTo>
                  <a:pt x="805" y="168"/>
                  <a:pt x="808" y="165"/>
                  <a:pt x="809" y="164"/>
                </a:cubicBezTo>
                <a:cubicBezTo>
                  <a:pt x="810" y="163"/>
                  <a:pt x="807" y="161"/>
                  <a:pt x="809" y="160"/>
                </a:cubicBezTo>
                <a:cubicBezTo>
                  <a:pt x="811" y="159"/>
                  <a:pt x="809" y="157"/>
                  <a:pt x="810" y="156"/>
                </a:cubicBezTo>
                <a:cubicBezTo>
                  <a:pt x="812" y="156"/>
                  <a:pt x="812" y="155"/>
                  <a:pt x="813" y="154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6" y="154"/>
                  <a:pt x="817" y="154"/>
                  <a:pt x="818" y="154"/>
                </a:cubicBezTo>
                <a:cubicBezTo>
                  <a:pt x="820" y="153"/>
                  <a:pt x="822" y="155"/>
                  <a:pt x="823" y="155"/>
                </a:cubicBezTo>
                <a:cubicBezTo>
                  <a:pt x="825" y="156"/>
                  <a:pt x="825" y="157"/>
                  <a:pt x="825" y="159"/>
                </a:cubicBezTo>
                <a:cubicBezTo>
                  <a:pt x="825" y="160"/>
                  <a:pt x="825" y="161"/>
                  <a:pt x="824" y="160"/>
                </a:cubicBezTo>
                <a:cubicBezTo>
                  <a:pt x="823" y="160"/>
                  <a:pt x="822" y="160"/>
                  <a:pt x="822" y="162"/>
                </a:cubicBezTo>
                <a:cubicBezTo>
                  <a:pt x="821" y="164"/>
                  <a:pt x="819" y="166"/>
                  <a:pt x="817" y="166"/>
                </a:cubicBezTo>
                <a:cubicBezTo>
                  <a:pt x="816" y="166"/>
                  <a:pt x="816" y="168"/>
                  <a:pt x="815" y="168"/>
                </a:cubicBezTo>
                <a:cubicBezTo>
                  <a:pt x="814" y="169"/>
                  <a:pt x="813" y="169"/>
                  <a:pt x="813" y="171"/>
                </a:cubicBezTo>
                <a:cubicBezTo>
                  <a:pt x="813" y="172"/>
                  <a:pt x="811" y="172"/>
                  <a:pt x="810" y="172"/>
                </a:cubicBezTo>
                <a:cubicBezTo>
                  <a:pt x="808" y="172"/>
                  <a:pt x="809" y="174"/>
                  <a:pt x="808" y="175"/>
                </a:cubicBezTo>
                <a:cubicBezTo>
                  <a:pt x="807" y="175"/>
                  <a:pt x="807" y="176"/>
                  <a:pt x="808" y="177"/>
                </a:cubicBezTo>
                <a:cubicBezTo>
                  <a:pt x="809" y="178"/>
                  <a:pt x="808" y="179"/>
                  <a:pt x="808" y="180"/>
                </a:cubicBezTo>
                <a:cubicBezTo>
                  <a:pt x="809" y="181"/>
                  <a:pt x="810" y="183"/>
                  <a:pt x="809" y="185"/>
                </a:cubicBezTo>
                <a:cubicBezTo>
                  <a:pt x="808" y="187"/>
                  <a:pt x="807" y="189"/>
                  <a:pt x="808" y="189"/>
                </a:cubicBezTo>
                <a:cubicBezTo>
                  <a:pt x="808" y="189"/>
                  <a:pt x="809" y="190"/>
                  <a:pt x="810" y="190"/>
                </a:cubicBezTo>
                <a:cubicBezTo>
                  <a:pt x="811" y="190"/>
                  <a:pt x="811" y="191"/>
                  <a:pt x="812" y="191"/>
                </a:cubicBezTo>
                <a:cubicBezTo>
                  <a:pt x="812" y="191"/>
                  <a:pt x="813" y="191"/>
                  <a:pt x="813" y="192"/>
                </a:cubicBezTo>
                <a:cubicBezTo>
                  <a:pt x="813" y="192"/>
                  <a:pt x="814" y="192"/>
                  <a:pt x="814" y="192"/>
                </a:cubicBezTo>
                <a:cubicBezTo>
                  <a:pt x="815" y="192"/>
                  <a:pt x="815" y="192"/>
                  <a:pt x="816" y="193"/>
                </a:cubicBezTo>
                <a:cubicBezTo>
                  <a:pt x="817" y="193"/>
                  <a:pt x="818" y="193"/>
                  <a:pt x="819" y="193"/>
                </a:cubicBezTo>
                <a:cubicBezTo>
                  <a:pt x="823" y="193"/>
                  <a:pt x="830" y="190"/>
                  <a:pt x="832" y="190"/>
                </a:cubicBezTo>
                <a:cubicBezTo>
                  <a:pt x="835" y="190"/>
                  <a:pt x="837" y="190"/>
                  <a:pt x="838" y="189"/>
                </a:cubicBezTo>
                <a:cubicBezTo>
                  <a:pt x="839" y="189"/>
                  <a:pt x="840" y="191"/>
                  <a:pt x="841" y="192"/>
                </a:cubicBezTo>
                <a:cubicBezTo>
                  <a:pt x="842" y="193"/>
                  <a:pt x="844" y="192"/>
                  <a:pt x="844" y="193"/>
                </a:cubicBezTo>
                <a:cubicBezTo>
                  <a:pt x="845" y="193"/>
                  <a:pt x="844" y="194"/>
                  <a:pt x="842" y="193"/>
                </a:cubicBezTo>
                <a:cubicBezTo>
                  <a:pt x="841" y="193"/>
                  <a:pt x="840" y="194"/>
                  <a:pt x="838" y="195"/>
                </a:cubicBezTo>
                <a:cubicBezTo>
                  <a:pt x="836" y="195"/>
                  <a:pt x="837" y="196"/>
                  <a:pt x="835" y="197"/>
                </a:cubicBezTo>
                <a:cubicBezTo>
                  <a:pt x="834" y="197"/>
                  <a:pt x="833" y="197"/>
                  <a:pt x="831" y="196"/>
                </a:cubicBezTo>
                <a:cubicBezTo>
                  <a:pt x="830" y="196"/>
                  <a:pt x="828" y="196"/>
                  <a:pt x="827" y="196"/>
                </a:cubicBezTo>
                <a:cubicBezTo>
                  <a:pt x="825" y="196"/>
                  <a:pt x="820" y="196"/>
                  <a:pt x="819" y="197"/>
                </a:cubicBezTo>
                <a:cubicBezTo>
                  <a:pt x="818" y="199"/>
                  <a:pt x="815" y="199"/>
                  <a:pt x="817" y="200"/>
                </a:cubicBezTo>
                <a:cubicBezTo>
                  <a:pt x="818" y="201"/>
                  <a:pt x="817" y="201"/>
                  <a:pt x="818" y="203"/>
                </a:cubicBezTo>
                <a:cubicBezTo>
                  <a:pt x="818" y="204"/>
                  <a:pt x="819" y="204"/>
                  <a:pt x="820" y="204"/>
                </a:cubicBezTo>
                <a:cubicBezTo>
                  <a:pt x="821" y="204"/>
                  <a:pt x="822" y="204"/>
                  <a:pt x="821" y="206"/>
                </a:cubicBezTo>
                <a:cubicBezTo>
                  <a:pt x="820" y="207"/>
                  <a:pt x="821" y="208"/>
                  <a:pt x="820" y="210"/>
                </a:cubicBezTo>
                <a:cubicBezTo>
                  <a:pt x="820" y="212"/>
                  <a:pt x="818" y="212"/>
                  <a:pt x="817" y="212"/>
                </a:cubicBezTo>
                <a:cubicBezTo>
                  <a:pt x="816" y="212"/>
                  <a:pt x="814" y="208"/>
                  <a:pt x="813" y="207"/>
                </a:cubicBezTo>
                <a:cubicBezTo>
                  <a:pt x="813" y="206"/>
                  <a:pt x="811" y="208"/>
                  <a:pt x="809" y="209"/>
                </a:cubicBezTo>
                <a:cubicBezTo>
                  <a:pt x="808" y="210"/>
                  <a:pt x="808" y="212"/>
                  <a:pt x="807" y="213"/>
                </a:cubicBezTo>
                <a:cubicBezTo>
                  <a:pt x="806" y="213"/>
                  <a:pt x="806" y="215"/>
                  <a:pt x="807" y="217"/>
                </a:cubicBezTo>
                <a:cubicBezTo>
                  <a:pt x="808" y="218"/>
                  <a:pt x="808" y="220"/>
                  <a:pt x="807" y="221"/>
                </a:cubicBezTo>
                <a:cubicBezTo>
                  <a:pt x="806" y="223"/>
                  <a:pt x="807" y="222"/>
                  <a:pt x="807" y="223"/>
                </a:cubicBezTo>
                <a:cubicBezTo>
                  <a:pt x="808" y="224"/>
                  <a:pt x="805" y="224"/>
                  <a:pt x="806" y="226"/>
                </a:cubicBezTo>
                <a:cubicBezTo>
                  <a:pt x="807" y="227"/>
                  <a:pt x="804" y="227"/>
                  <a:pt x="804" y="226"/>
                </a:cubicBezTo>
                <a:cubicBezTo>
                  <a:pt x="804" y="224"/>
                  <a:pt x="801" y="225"/>
                  <a:pt x="801" y="226"/>
                </a:cubicBezTo>
                <a:cubicBezTo>
                  <a:pt x="801" y="227"/>
                  <a:pt x="800" y="228"/>
                  <a:pt x="799" y="228"/>
                </a:cubicBezTo>
                <a:cubicBezTo>
                  <a:pt x="797" y="228"/>
                  <a:pt x="797" y="226"/>
                  <a:pt x="797" y="225"/>
                </a:cubicBezTo>
                <a:cubicBezTo>
                  <a:pt x="797" y="224"/>
                  <a:pt x="789" y="226"/>
                  <a:pt x="787" y="228"/>
                </a:cubicBezTo>
                <a:cubicBezTo>
                  <a:pt x="785" y="230"/>
                  <a:pt x="781" y="229"/>
                  <a:pt x="781" y="230"/>
                </a:cubicBezTo>
                <a:cubicBezTo>
                  <a:pt x="781" y="231"/>
                  <a:pt x="779" y="232"/>
                  <a:pt x="779" y="231"/>
                </a:cubicBezTo>
                <a:cubicBezTo>
                  <a:pt x="779" y="230"/>
                  <a:pt x="778" y="229"/>
                  <a:pt x="777" y="229"/>
                </a:cubicBezTo>
                <a:cubicBezTo>
                  <a:pt x="775" y="229"/>
                  <a:pt x="778" y="228"/>
                  <a:pt x="777" y="227"/>
                </a:cubicBezTo>
                <a:cubicBezTo>
                  <a:pt x="777" y="226"/>
                  <a:pt x="776" y="227"/>
                  <a:pt x="775" y="227"/>
                </a:cubicBezTo>
                <a:cubicBezTo>
                  <a:pt x="775" y="228"/>
                  <a:pt x="774" y="228"/>
                  <a:pt x="773" y="228"/>
                </a:cubicBezTo>
                <a:cubicBezTo>
                  <a:pt x="772" y="227"/>
                  <a:pt x="770" y="230"/>
                  <a:pt x="768" y="231"/>
                </a:cubicBezTo>
                <a:cubicBezTo>
                  <a:pt x="767" y="232"/>
                  <a:pt x="765" y="230"/>
                  <a:pt x="766" y="229"/>
                </a:cubicBezTo>
                <a:cubicBezTo>
                  <a:pt x="767" y="227"/>
                  <a:pt x="766" y="228"/>
                  <a:pt x="765" y="228"/>
                </a:cubicBezTo>
                <a:cubicBezTo>
                  <a:pt x="763" y="229"/>
                  <a:pt x="761" y="228"/>
                  <a:pt x="762" y="227"/>
                </a:cubicBezTo>
                <a:cubicBezTo>
                  <a:pt x="762" y="225"/>
                  <a:pt x="760" y="224"/>
                  <a:pt x="760" y="223"/>
                </a:cubicBezTo>
                <a:cubicBezTo>
                  <a:pt x="760" y="223"/>
                  <a:pt x="761" y="223"/>
                  <a:pt x="762" y="224"/>
                </a:cubicBezTo>
                <a:cubicBezTo>
                  <a:pt x="763" y="225"/>
                  <a:pt x="765" y="225"/>
                  <a:pt x="765" y="224"/>
                </a:cubicBezTo>
                <a:cubicBezTo>
                  <a:pt x="765" y="223"/>
                  <a:pt x="765" y="221"/>
                  <a:pt x="763" y="221"/>
                </a:cubicBezTo>
                <a:cubicBezTo>
                  <a:pt x="762" y="222"/>
                  <a:pt x="762" y="222"/>
                  <a:pt x="761" y="221"/>
                </a:cubicBezTo>
                <a:cubicBezTo>
                  <a:pt x="761" y="220"/>
                  <a:pt x="762" y="219"/>
                  <a:pt x="763" y="218"/>
                </a:cubicBezTo>
                <a:cubicBezTo>
                  <a:pt x="763" y="217"/>
                  <a:pt x="765" y="218"/>
                  <a:pt x="765" y="217"/>
                </a:cubicBezTo>
                <a:cubicBezTo>
                  <a:pt x="766" y="216"/>
                  <a:pt x="764" y="215"/>
                  <a:pt x="763" y="215"/>
                </a:cubicBezTo>
                <a:cubicBezTo>
                  <a:pt x="763" y="214"/>
                  <a:pt x="762" y="212"/>
                  <a:pt x="763" y="212"/>
                </a:cubicBezTo>
                <a:cubicBezTo>
                  <a:pt x="764" y="211"/>
                  <a:pt x="764" y="209"/>
                  <a:pt x="764" y="208"/>
                </a:cubicBezTo>
                <a:cubicBezTo>
                  <a:pt x="763" y="208"/>
                  <a:pt x="761" y="208"/>
                  <a:pt x="761" y="210"/>
                </a:cubicBezTo>
                <a:cubicBezTo>
                  <a:pt x="760" y="212"/>
                  <a:pt x="759" y="211"/>
                  <a:pt x="758" y="211"/>
                </a:cubicBezTo>
                <a:cubicBezTo>
                  <a:pt x="758" y="212"/>
                  <a:pt x="759" y="212"/>
                  <a:pt x="758" y="213"/>
                </a:cubicBezTo>
                <a:cubicBezTo>
                  <a:pt x="757" y="214"/>
                  <a:pt x="757" y="212"/>
                  <a:pt x="756" y="212"/>
                </a:cubicBezTo>
                <a:cubicBezTo>
                  <a:pt x="754" y="212"/>
                  <a:pt x="754" y="214"/>
                  <a:pt x="754" y="215"/>
                </a:cubicBezTo>
                <a:cubicBezTo>
                  <a:pt x="753" y="216"/>
                  <a:pt x="753" y="218"/>
                  <a:pt x="754" y="220"/>
                </a:cubicBezTo>
                <a:cubicBezTo>
                  <a:pt x="754" y="221"/>
                  <a:pt x="756" y="222"/>
                  <a:pt x="755" y="223"/>
                </a:cubicBezTo>
                <a:cubicBezTo>
                  <a:pt x="755" y="225"/>
                  <a:pt x="757" y="226"/>
                  <a:pt x="757" y="227"/>
                </a:cubicBezTo>
                <a:cubicBezTo>
                  <a:pt x="756" y="228"/>
                  <a:pt x="757" y="229"/>
                  <a:pt x="758" y="231"/>
                </a:cubicBezTo>
                <a:cubicBezTo>
                  <a:pt x="759" y="233"/>
                  <a:pt x="756" y="232"/>
                  <a:pt x="756" y="233"/>
                </a:cubicBezTo>
                <a:cubicBezTo>
                  <a:pt x="756" y="234"/>
                  <a:pt x="754" y="233"/>
                  <a:pt x="753" y="232"/>
                </a:cubicBezTo>
                <a:cubicBezTo>
                  <a:pt x="752" y="232"/>
                  <a:pt x="750" y="232"/>
                  <a:pt x="750" y="233"/>
                </a:cubicBezTo>
                <a:cubicBezTo>
                  <a:pt x="750" y="233"/>
                  <a:pt x="749" y="235"/>
                  <a:pt x="748" y="234"/>
                </a:cubicBezTo>
                <a:cubicBezTo>
                  <a:pt x="747" y="234"/>
                  <a:pt x="746" y="234"/>
                  <a:pt x="744" y="234"/>
                </a:cubicBezTo>
                <a:cubicBezTo>
                  <a:pt x="742" y="235"/>
                  <a:pt x="742" y="236"/>
                  <a:pt x="742" y="237"/>
                </a:cubicBezTo>
                <a:cubicBezTo>
                  <a:pt x="743" y="238"/>
                  <a:pt x="741" y="238"/>
                  <a:pt x="740" y="237"/>
                </a:cubicBezTo>
                <a:cubicBezTo>
                  <a:pt x="740" y="236"/>
                  <a:pt x="738" y="237"/>
                  <a:pt x="738" y="238"/>
                </a:cubicBezTo>
                <a:cubicBezTo>
                  <a:pt x="739" y="240"/>
                  <a:pt x="736" y="240"/>
                  <a:pt x="736" y="242"/>
                </a:cubicBezTo>
                <a:cubicBezTo>
                  <a:pt x="737" y="243"/>
                  <a:pt x="734" y="245"/>
                  <a:pt x="733" y="246"/>
                </a:cubicBezTo>
                <a:cubicBezTo>
                  <a:pt x="732" y="246"/>
                  <a:pt x="730" y="247"/>
                  <a:pt x="729" y="247"/>
                </a:cubicBezTo>
                <a:cubicBezTo>
                  <a:pt x="727" y="247"/>
                  <a:pt x="726" y="249"/>
                  <a:pt x="726" y="251"/>
                </a:cubicBezTo>
                <a:cubicBezTo>
                  <a:pt x="726" y="254"/>
                  <a:pt x="724" y="254"/>
                  <a:pt x="722" y="254"/>
                </a:cubicBezTo>
                <a:cubicBezTo>
                  <a:pt x="719" y="254"/>
                  <a:pt x="720" y="256"/>
                  <a:pt x="719" y="257"/>
                </a:cubicBezTo>
                <a:cubicBezTo>
                  <a:pt x="718" y="258"/>
                  <a:pt x="714" y="257"/>
                  <a:pt x="714" y="255"/>
                </a:cubicBezTo>
                <a:cubicBezTo>
                  <a:pt x="713" y="254"/>
                  <a:pt x="710" y="255"/>
                  <a:pt x="711" y="257"/>
                </a:cubicBezTo>
                <a:cubicBezTo>
                  <a:pt x="713" y="258"/>
                  <a:pt x="713" y="261"/>
                  <a:pt x="712" y="261"/>
                </a:cubicBezTo>
                <a:cubicBezTo>
                  <a:pt x="711" y="262"/>
                  <a:pt x="711" y="261"/>
                  <a:pt x="710" y="261"/>
                </a:cubicBezTo>
                <a:cubicBezTo>
                  <a:pt x="709" y="261"/>
                  <a:pt x="709" y="261"/>
                  <a:pt x="708" y="261"/>
                </a:cubicBezTo>
                <a:cubicBezTo>
                  <a:pt x="707" y="262"/>
                  <a:pt x="707" y="260"/>
                  <a:pt x="705" y="260"/>
                </a:cubicBezTo>
                <a:cubicBezTo>
                  <a:pt x="705" y="260"/>
                  <a:pt x="704" y="260"/>
                  <a:pt x="703" y="260"/>
                </a:cubicBezTo>
                <a:cubicBezTo>
                  <a:pt x="703" y="260"/>
                  <a:pt x="702" y="260"/>
                  <a:pt x="701" y="260"/>
                </a:cubicBezTo>
                <a:cubicBezTo>
                  <a:pt x="699" y="260"/>
                  <a:pt x="698" y="261"/>
                  <a:pt x="699" y="262"/>
                </a:cubicBezTo>
                <a:cubicBezTo>
                  <a:pt x="699" y="263"/>
                  <a:pt x="699" y="264"/>
                  <a:pt x="699" y="265"/>
                </a:cubicBezTo>
                <a:cubicBezTo>
                  <a:pt x="700" y="266"/>
                  <a:pt x="703" y="266"/>
                  <a:pt x="705" y="267"/>
                </a:cubicBezTo>
                <a:cubicBezTo>
                  <a:pt x="707" y="268"/>
                  <a:pt x="707" y="267"/>
                  <a:pt x="708" y="268"/>
                </a:cubicBezTo>
                <a:cubicBezTo>
                  <a:pt x="710" y="269"/>
                  <a:pt x="710" y="268"/>
                  <a:pt x="710" y="270"/>
                </a:cubicBezTo>
                <a:cubicBezTo>
                  <a:pt x="710" y="271"/>
                  <a:pt x="711" y="273"/>
                  <a:pt x="713" y="273"/>
                </a:cubicBezTo>
                <a:cubicBezTo>
                  <a:pt x="715" y="274"/>
                  <a:pt x="714" y="275"/>
                  <a:pt x="714" y="277"/>
                </a:cubicBezTo>
                <a:cubicBezTo>
                  <a:pt x="715" y="278"/>
                  <a:pt x="713" y="280"/>
                  <a:pt x="714" y="282"/>
                </a:cubicBezTo>
                <a:cubicBezTo>
                  <a:pt x="714" y="283"/>
                  <a:pt x="713" y="289"/>
                  <a:pt x="712" y="289"/>
                </a:cubicBezTo>
                <a:cubicBezTo>
                  <a:pt x="711" y="290"/>
                  <a:pt x="710" y="289"/>
                  <a:pt x="708" y="289"/>
                </a:cubicBezTo>
                <a:cubicBezTo>
                  <a:pt x="707" y="289"/>
                  <a:pt x="705" y="288"/>
                  <a:pt x="704" y="289"/>
                </a:cubicBezTo>
                <a:cubicBezTo>
                  <a:pt x="703" y="289"/>
                  <a:pt x="700" y="289"/>
                  <a:pt x="697" y="289"/>
                </a:cubicBezTo>
                <a:cubicBezTo>
                  <a:pt x="694" y="288"/>
                  <a:pt x="692" y="288"/>
                  <a:pt x="690" y="288"/>
                </a:cubicBezTo>
                <a:cubicBezTo>
                  <a:pt x="687" y="289"/>
                  <a:pt x="687" y="287"/>
                  <a:pt x="685" y="287"/>
                </a:cubicBezTo>
                <a:cubicBezTo>
                  <a:pt x="683" y="287"/>
                  <a:pt x="684" y="289"/>
                  <a:pt x="681" y="289"/>
                </a:cubicBezTo>
                <a:cubicBezTo>
                  <a:pt x="679" y="289"/>
                  <a:pt x="679" y="291"/>
                  <a:pt x="680" y="292"/>
                </a:cubicBezTo>
                <a:cubicBezTo>
                  <a:pt x="682" y="294"/>
                  <a:pt x="681" y="298"/>
                  <a:pt x="681" y="299"/>
                </a:cubicBezTo>
                <a:cubicBezTo>
                  <a:pt x="682" y="301"/>
                  <a:pt x="680" y="308"/>
                  <a:pt x="679" y="310"/>
                </a:cubicBezTo>
                <a:cubicBezTo>
                  <a:pt x="677" y="312"/>
                  <a:pt x="679" y="312"/>
                  <a:pt x="680" y="313"/>
                </a:cubicBezTo>
                <a:cubicBezTo>
                  <a:pt x="682" y="315"/>
                  <a:pt x="681" y="319"/>
                  <a:pt x="681" y="321"/>
                </a:cubicBezTo>
                <a:cubicBezTo>
                  <a:pt x="681" y="322"/>
                  <a:pt x="682" y="321"/>
                  <a:pt x="684" y="321"/>
                </a:cubicBezTo>
                <a:cubicBezTo>
                  <a:pt x="686" y="321"/>
                  <a:pt x="688" y="320"/>
                  <a:pt x="690" y="321"/>
                </a:cubicBezTo>
                <a:cubicBezTo>
                  <a:pt x="692" y="322"/>
                  <a:pt x="693" y="326"/>
                  <a:pt x="695" y="326"/>
                </a:cubicBezTo>
                <a:cubicBezTo>
                  <a:pt x="696" y="326"/>
                  <a:pt x="696" y="325"/>
                  <a:pt x="696" y="324"/>
                </a:cubicBezTo>
                <a:cubicBezTo>
                  <a:pt x="697" y="324"/>
                  <a:pt x="697" y="324"/>
                  <a:pt x="698" y="324"/>
                </a:cubicBezTo>
                <a:cubicBezTo>
                  <a:pt x="699" y="324"/>
                  <a:pt x="700" y="323"/>
                  <a:pt x="702" y="323"/>
                </a:cubicBezTo>
                <a:cubicBezTo>
                  <a:pt x="705" y="323"/>
                  <a:pt x="706" y="323"/>
                  <a:pt x="708" y="323"/>
                </a:cubicBezTo>
                <a:cubicBezTo>
                  <a:pt x="709" y="323"/>
                  <a:pt x="710" y="322"/>
                  <a:pt x="711" y="321"/>
                </a:cubicBezTo>
                <a:cubicBezTo>
                  <a:pt x="711" y="320"/>
                  <a:pt x="712" y="319"/>
                  <a:pt x="714" y="319"/>
                </a:cubicBezTo>
                <a:cubicBezTo>
                  <a:pt x="716" y="319"/>
                  <a:pt x="716" y="317"/>
                  <a:pt x="716" y="316"/>
                </a:cubicBezTo>
                <a:cubicBezTo>
                  <a:pt x="716" y="315"/>
                  <a:pt x="719" y="313"/>
                  <a:pt x="719" y="313"/>
                </a:cubicBezTo>
                <a:cubicBezTo>
                  <a:pt x="719" y="312"/>
                  <a:pt x="717" y="309"/>
                  <a:pt x="719" y="306"/>
                </a:cubicBezTo>
                <a:cubicBezTo>
                  <a:pt x="721" y="304"/>
                  <a:pt x="722" y="304"/>
                  <a:pt x="722" y="302"/>
                </a:cubicBezTo>
                <a:cubicBezTo>
                  <a:pt x="722" y="301"/>
                  <a:pt x="724" y="300"/>
                  <a:pt x="726" y="300"/>
                </a:cubicBezTo>
                <a:cubicBezTo>
                  <a:pt x="728" y="300"/>
                  <a:pt x="729" y="298"/>
                  <a:pt x="731" y="298"/>
                </a:cubicBezTo>
                <a:cubicBezTo>
                  <a:pt x="733" y="297"/>
                  <a:pt x="733" y="295"/>
                  <a:pt x="732" y="293"/>
                </a:cubicBezTo>
                <a:cubicBezTo>
                  <a:pt x="732" y="291"/>
                  <a:pt x="734" y="289"/>
                  <a:pt x="736" y="289"/>
                </a:cubicBezTo>
                <a:cubicBezTo>
                  <a:pt x="738" y="288"/>
                  <a:pt x="743" y="290"/>
                  <a:pt x="744" y="291"/>
                </a:cubicBezTo>
                <a:cubicBezTo>
                  <a:pt x="745" y="291"/>
                  <a:pt x="747" y="291"/>
                  <a:pt x="749" y="289"/>
                </a:cubicBezTo>
                <a:cubicBezTo>
                  <a:pt x="751" y="287"/>
                  <a:pt x="752" y="287"/>
                  <a:pt x="753" y="287"/>
                </a:cubicBezTo>
                <a:cubicBezTo>
                  <a:pt x="755" y="286"/>
                  <a:pt x="754" y="285"/>
                  <a:pt x="756" y="284"/>
                </a:cubicBezTo>
                <a:cubicBezTo>
                  <a:pt x="759" y="283"/>
                  <a:pt x="761" y="285"/>
                  <a:pt x="762" y="287"/>
                </a:cubicBezTo>
                <a:cubicBezTo>
                  <a:pt x="763" y="288"/>
                  <a:pt x="763" y="288"/>
                  <a:pt x="764" y="289"/>
                </a:cubicBezTo>
                <a:cubicBezTo>
                  <a:pt x="764" y="290"/>
                  <a:pt x="765" y="292"/>
                  <a:pt x="768" y="294"/>
                </a:cubicBezTo>
                <a:cubicBezTo>
                  <a:pt x="771" y="296"/>
                  <a:pt x="772" y="298"/>
                  <a:pt x="773" y="299"/>
                </a:cubicBezTo>
                <a:cubicBezTo>
                  <a:pt x="775" y="300"/>
                  <a:pt x="777" y="300"/>
                  <a:pt x="777" y="301"/>
                </a:cubicBezTo>
                <a:cubicBezTo>
                  <a:pt x="778" y="302"/>
                  <a:pt x="780" y="303"/>
                  <a:pt x="781" y="303"/>
                </a:cubicBezTo>
                <a:cubicBezTo>
                  <a:pt x="783" y="304"/>
                  <a:pt x="783" y="306"/>
                  <a:pt x="784" y="306"/>
                </a:cubicBezTo>
                <a:cubicBezTo>
                  <a:pt x="786" y="306"/>
                  <a:pt x="785" y="307"/>
                  <a:pt x="786" y="308"/>
                </a:cubicBezTo>
                <a:cubicBezTo>
                  <a:pt x="786" y="309"/>
                  <a:pt x="787" y="312"/>
                  <a:pt x="786" y="313"/>
                </a:cubicBezTo>
                <a:cubicBezTo>
                  <a:pt x="785" y="314"/>
                  <a:pt x="785" y="316"/>
                  <a:pt x="786" y="316"/>
                </a:cubicBezTo>
                <a:cubicBezTo>
                  <a:pt x="787" y="316"/>
                  <a:pt x="788" y="314"/>
                  <a:pt x="788" y="313"/>
                </a:cubicBezTo>
                <a:cubicBezTo>
                  <a:pt x="788" y="312"/>
                  <a:pt x="790" y="312"/>
                  <a:pt x="791" y="310"/>
                </a:cubicBezTo>
                <a:cubicBezTo>
                  <a:pt x="792" y="309"/>
                  <a:pt x="789" y="309"/>
                  <a:pt x="789" y="307"/>
                </a:cubicBezTo>
                <a:cubicBezTo>
                  <a:pt x="788" y="305"/>
                  <a:pt x="790" y="304"/>
                  <a:pt x="793" y="305"/>
                </a:cubicBezTo>
                <a:cubicBezTo>
                  <a:pt x="795" y="307"/>
                  <a:pt x="796" y="308"/>
                  <a:pt x="796" y="305"/>
                </a:cubicBezTo>
                <a:cubicBezTo>
                  <a:pt x="796" y="303"/>
                  <a:pt x="789" y="300"/>
                  <a:pt x="787" y="299"/>
                </a:cubicBezTo>
                <a:cubicBezTo>
                  <a:pt x="786" y="298"/>
                  <a:pt x="787" y="297"/>
                  <a:pt x="784" y="297"/>
                </a:cubicBezTo>
                <a:cubicBezTo>
                  <a:pt x="782" y="297"/>
                  <a:pt x="779" y="294"/>
                  <a:pt x="778" y="290"/>
                </a:cubicBezTo>
                <a:cubicBezTo>
                  <a:pt x="777" y="286"/>
                  <a:pt x="773" y="286"/>
                  <a:pt x="772" y="284"/>
                </a:cubicBezTo>
                <a:cubicBezTo>
                  <a:pt x="771" y="282"/>
                  <a:pt x="773" y="282"/>
                  <a:pt x="772" y="280"/>
                </a:cubicBezTo>
                <a:cubicBezTo>
                  <a:pt x="771" y="278"/>
                  <a:pt x="775" y="277"/>
                  <a:pt x="776" y="277"/>
                </a:cubicBezTo>
                <a:cubicBezTo>
                  <a:pt x="778" y="278"/>
                  <a:pt x="777" y="280"/>
                  <a:pt x="778" y="280"/>
                </a:cubicBezTo>
                <a:cubicBezTo>
                  <a:pt x="779" y="280"/>
                  <a:pt x="781" y="280"/>
                  <a:pt x="781" y="281"/>
                </a:cubicBezTo>
                <a:cubicBezTo>
                  <a:pt x="781" y="283"/>
                  <a:pt x="784" y="286"/>
                  <a:pt x="785" y="287"/>
                </a:cubicBezTo>
                <a:cubicBezTo>
                  <a:pt x="786" y="289"/>
                  <a:pt x="788" y="288"/>
                  <a:pt x="788" y="289"/>
                </a:cubicBezTo>
                <a:cubicBezTo>
                  <a:pt x="788" y="290"/>
                  <a:pt x="790" y="291"/>
                  <a:pt x="792" y="291"/>
                </a:cubicBezTo>
                <a:cubicBezTo>
                  <a:pt x="794" y="291"/>
                  <a:pt x="797" y="295"/>
                  <a:pt x="799" y="296"/>
                </a:cubicBezTo>
                <a:cubicBezTo>
                  <a:pt x="801" y="297"/>
                  <a:pt x="802" y="297"/>
                  <a:pt x="800" y="299"/>
                </a:cubicBezTo>
                <a:cubicBezTo>
                  <a:pt x="799" y="300"/>
                  <a:pt x="799" y="304"/>
                  <a:pt x="800" y="305"/>
                </a:cubicBezTo>
                <a:cubicBezTo>
                  <a:pt x="802" y="306"/>
                  <a:pt x="802" y="308"/>
                  <a:pt x="803" y="309"/>
                </a:cubicBezTo>
                <a:cubicBezTo>
                  <a:pt x="805" y="309"/>
                  <a:pt x="806" y="311"/>
                  <a:pt x="805" y="312"/>
                </a:cubicBezTo>
                <a:cubicBezTo>
                  <a:pt x="805" y="314"/>
                  <a:pt x="807" y="314"/>
                  <a:pt x="808" y="313"/>
                </a:cubicBezTo>
                <a:cubicBezTo>
                  <a:pt x="809" y="312"/>
                  <a:pt x="812" y="314"/>
                  <a:pt x="812" y="315"/>
                </a:cubicBezTo>
                <a:cubicBezTo>
                  <a:pt x="812" y="315"/>
                  <a:pt x="812" y="315"/>
                  <a:pt x="811" y="315"/>
                </a:cubicBezTo>
                <a:cubicBezTo>
                  <a:pt x="810" y="314"/>
                  <a:pt x="809" y="314"/>
                  <a:pt x="808" y="315"/>
                </a:cubicBezTo>
                <a:cubicBezTo>
                  <a:pt x="806" y="316"/>
                  <a:pt x="809" y="317"/>
                  <a:pt x="809" y="319"/>
                </a:cubicBezTo>
                <a:cubicBezTo>
                  <a:pt x="808" y="320"/>
                  <a:pt x="809" y="322"/>
                  <a:pt x="811" y="321"/>
                </a:cubicBezTo>
                <a:cubicBezTo>
                  <a:pt x="812" y="321"/>
                  <a:pt x="812" y="322"/>
                  <a:pt x="813" y="322"/>
                </a:cubicBezTo>
                <a:cubicBezTo>
                  <a:pt x="814" y="323"/>
                  <a:pt x="814" y="324"/>
                  <a:pt x="815" y="323"/>
                </a:cubicBezTo>
                <a:cubicBezTo>
                  <a:pt x="816" y="323"/>
                  <a:pt x="814" y="320"/>
                  <a:pt x="814" y="319"/>
                </a:cubicBezTo>
                <a:cubicBezTo>
                  <a:pt x="814" y="319"/>
                  <a:pt x="815" y="319"/>
                  <a:pt x="815" y="319"/>
                </a:cubicBezTo>
                <a:cubicBezTo>
                  <a:pt x="816" y="319"/>
                  <a:pt x="817" y="319"/>
                  <a:pt x="817" y="319"/>
                </a:cubicBezTo>
                <a:cubicBezTo>
                  <a:pt x="818" y="318"/>
                  <a:pt x="816" y="317"/>
                  <a:pt x="815" y="317"/>
                </a:cubicBezTo>
                <a:cubicBezTo>
                  <a:pt x="815" y="317"/>
                  <a:pt x="814" y="317"/>
                  <a:pt x="815" y="317"/>
                </a:cubicBezTo>
                <a:cubicBezTo>
                  <a:pt x="815" y="316"/>
                  <a:pt x="816" y="316"/>
                  <a:pt x="817" y="316"/>
                </a:cubicBezTo>
                <a:cubicBezTo>
                  <a:pt x="818" y="317"/>
                  <a:pt x="819" y="316"/>
                  <a:pt x="820" y="316"/>
                </a:cubicBezTo>
                <a:cubicBezTo>
                  <a:pt x="820" y="316"/>
                  <a:pt x="821" y="313"/>
                  <a:pt x="818" y="313"/>
                </a:cubicBezTo>
                <a:cubicBezTo>
                  <a:pt x="817" y="312"/>
                  <a:pt x="817" y="313"/>
                  <a:pt x="816" y="313"/>
                </a:cubicBezTo>
                <a:cubicBezTo>
                  <a:pt x="816" y="313"/>
                  <a:pt x="816" y="314"/>
                  <a:pt x="815" y="313"/>
                </a:cubicBezTo>
                <a:cubicBezTo>
                  <a:pt x="813" y="311"/>
                  <a:pt x="816" y="312"/>
                  <a:pt x="816" y="310"/>
                </a:cubicBezTo>
                <a:cubicBezTo>
                  <a:pt x="816" y="309"/>
                  <a:pt x="814" y="307"/>
                  <a:pt x="813" y="306"/>
                </a:cubicBezTo>
                <a:cubicBezTo>
                  <a:pt x="812" y="304"/>
                  <a:pt x="814" y="303"/>
                  <a:pt x="815" y="305"/>
                </a:cubicBezTo>
                <a:cubicBezTo>
                  <a:pt x="816" y="306"/>
                  <a:pt x="817" y="305"/>
                  <a:pt x="818" y="305"/>
                </a:cubicBezTo>
                <a:cubicBezTo>
                  <a:pt x="819" y="305"/>
                  <a:pt x="817" y="303"/>
                  <a:pt x="819" y="302"/>
                </a:cubicBezTo>
                <a:cubicBezTo>
                  <a:pt x="821" y="301"/>
                  <a:pt x="821" y="302"/>
                  <a:pt x="822" y="303"/>
                </a:cubicBezTo>
                <a:cubicBezTo>
                  <a:pt x="822" y="303"/>
                  <a:pt x="823" y="301"/>
                  <a:pt x="825" y="301"/>
                </a:cubicBezTo>
                <a:cubicBezTo>
                  <a:pt x="827" y="301"/>
                  <a:pt x="828" y="304"/>
                  <a:pt x="830" y="304"/>
                </a:cubicBezTo>
                <a:cubicBezTo>
                  <a:pt x="832" y="304"/>
                  <a:pt x="833" y="302"/>
                  <a:pt x="834" y="301"/>
                </a:cubicBezTo>
                <a:cubicBezTo>
                  <a:pt x="835" y="301"/>
                  <a:pt x="836" y="301"/>
                  <a:pt x="837" y="301"/>
                </a:cubicBezTo>
                <a:cubicBezTo>
                  <a:pt x="838" y="301"/>
                  <a:pt x="839" y="301"/>
                  <a:pt x="840" y="301"/>
                </a:cubicBezTo>
                <a:cubicBezTo>
                  <a:pt x="841" y="300"/>
                  <a:pt x="838" y="299"/>
                  <a:pt x="837" y="298"/>
                </a:cubicBezTo>
                <a:cubicBezTo>
                  <a:pt x="836" y="297"/>
                  <a:pt x="836" y="295"/>
                  <a:pt x="835" y="295"/>
                </a:cubicBezTo>
                <a:cubicBezTo>
                  <a:pt x="834" y="295"/>
                  <a:pt x="833" y="292"/>
                  <a:pt x="834" y="292"/>
                </a:cubicBezTo>
                <a:cubicBezTo>
                  <a:pt x="835" y="291"/>
                  <a:pt x="836" y="288"/>
                  <a:pt x="838" y="288"/>
                </a:cubicBezTo>
                <a:cubicBezTo>
                  <a:pt x="839" y="288"/>
                  <a:pt x="838" y="286"/>
                  <a:pt x="838" y="285"/>
                </a:cubicBezTo>
                <a:cubicBezTo>
                  <a:pt x="839" y="284"/>
                  <a:pt x="839" y="282"/>
                  <a:pt x="841" y="281"/>
                </a:cubicBezTo>
                <a:cubicBezTo>
                  <a:pt x="842" y="281"/>
                  <a:pt x="843" y="281"/>
                  <a:pt x="843" y="279"/>
                </a:cubicBezTo>
                <a:cubicBezTo>
                  <a:pt x="843" y="277"/>
                  <a:pt x="843" y="277"/>
                  <a:pt x="845" y="276"/>
                </a:cubicBezTo>
                <a:cubicBezTo>
                  <a:pt x="847" y="274"/>
                  <a:pt x="847" y="272"/>
                  <a:pt x="848" y="271"/>
                </a:cubicBezTo>
                <a:cubicBezTo>
                  <a:pt x="850" y="271"/>
                  <a:pt x="851" y="270"/>
                  <a:pt x="853" y="271"/>
                </a:cubicBezTo>
                <a:cubicBezTo>
                  <a:pt x="856" y="271"/>
                  <a:pt x="852" y="273"/>
                  <a:pt x="854" y="273"/>
                </a:cubicBezTo>
                <a:cubicBezTo>
                  <a:pt x="854" y="274"/>
                  <a:pt x="856" y="274"/>
                  <a:pt x="857" y="274"/>
                </a:cubicBezTo>
                <a:cubicBezTo>
                  <a:pt x="859" y="274"/>
                  <a:pt x="860" y="274"/>
                  <a:pt x="860" y="274"/>
                </a:cubicBezTo>
                <a:cubicBezTo>
                  <a:pt x="861" y="276"/>
                  <a:pt x="855" y="277"/>
                  <a:pt x="855" y="278"/>
                </a:cubicBezTo>
                <a:cubicBezTo>
                  <a:pt x="855" y="278"/>
                  <a:pt x="858" y="279"/>
                  <a:pt x="859" y="280"/>
                </a:cubicBezTo>
                <a:cubicBezTo>
                  <a:pt x="860" y="280"/>
                  <a:pt x="859" y="282"/>
                  <a:pt x="859" y="283"/>
                </a:cubicBezTo>
                <a:cubicBezTo>
                  <a:pt x="860" y="283"/>
                  <a:pt x="861" y="283"/>
                  <a:pt x="863" y="282"/>
                </a:cubicBezTo>
                <a:cubicBezTo>
                  <a:pt x="864" y="281"/>
                  <a:pt x="865" y="281"/>
                  <a:pt x="867" y="280"/>
                </a:cubicBezTo>
                <a:cubicBezTo>
                  <a:pt x="868" y="280"/>
                  <a:pt x="869" y="280"/>
                  <a:pt x="870" y="280"/>
                </a:cubicBezTo>
                <a:cubicBezTo>
                  <a:pt x="871" y="280"/>
                  <a:pt x="872" y="280"/>
                  <a:pt x="872" y="279"/>
                </a:cubicBezTo>
                <a:cubicBezTo>
                  <a:pt x="873" y="279"/>
                  <a:pt x="871" y="278"/>
                  <a:pt x="868" y="278"/>
                </a:cubicBezTo>
                <a:cubicBezTo>
                  <a:pt x="865" y="279"/>
                  <a:pt x="865" y="275"/>
                  <a:pt x="865" y="275"/>
                </a:cubicBezTo>
                <a:cubicBezTo>
                  <a:pt x="865" y="274"/>
                  <a:pt x="868" y="272"/>
                  <a:pt x="870" y="271"/>
                </a:cubicBezTo>
                <a:cubicBezTo>
                  <a:pt x="872" y="271"/>
                  <a:pt x="874" y="271"/>
                  <a:pt x="875" y="270"/>
                </a:cubicBezTo>
                <a:cubicBezTo>
                  <a:pt x="877" y="269"/>
                  <a:pt x="883" y="268"/>
                  <a:pt x="883" y="269"/>
                </a:cubicBezTo>
                <a:cubicBezTo>
                  <a:pt x="884" y="270"/>
                  <a:pt x="879" y="272"/>
                  <a:pt x="878" y="272"/>
                </a:cubicBezTo>
                <a:cubicBezTo>
                  <a:pt x="877" y="272"/>
                  <a:pt x="880" y="273"/>
                  <a:pt x="880" y="274"/>
                </a:cubicBezTo>
                <a:cubicBezTo>
                  <a:pt x="880" y="275"/>
                  <a:pt x="877" y="275"/>
                  <a:pt x="877" y="277"/>
                </a:cubicBezTo>
                <a:cubicBezTo>
                  <a:pt x="877" y="278"/>
                  <a:pt x="876" y="279"/>
                  <a:pt x="875" y="279"/>
                </a:cubicBezTo>
                <a:cubicBezTo>
                  <a:pt x="873" y="279"/>
                  <a:pt x="873" y="279"/>
                  <a:pt x="874" y="280"/>
                </a:cubicBezTo>
                <a:cubicBezTo>
                  <a:pt x="874" y="280"/>
                  <a:pt x="874" y="282"/>
                  <a:pt x="877" y="282"/>
                </a:cubicBezTo>
                <a:cubicBezTo>
                  <a:pt x="880" y="283"/>
                  <a:pt x="883" y="285"/>
                  <a:pt x="885" y="288"/>
                </a:cubicBezTo>
                <a:cubicBezTo>
                  <a:pt x="887" y="290"/>
                  <a:pt x="892" y="289"/>
                  <a:pt x="893" y="292"/>
                </a:cubicBezTo>
                <a:cubicBezTo>
                  <a:pt x="893" y="295"/>
                  <a:pt x="895" y="294"/>
                  <a:pt x="894" y="297"/>
                </a:cubicBezTo>
                <a:cubicBezTo>
                  <a:pt x="894" y="299"/>
                  <a:pt x="887" y="302"/>
                  <a:pt x="885" y="301"/>
                </a:cubicBezTo>
                <a:cubicBezTo>
                  <a:pt x="884" y="300"/>
                  <a:pt x="880" y="301"/>
                  <a:pt x="878" y="301"/>
                </a:cubicBezTo>
                <a:cubicBezTo>
                  <a:pt x="875" y="301"/>
                  <a:pt x="875" y="299"/>
                  <a:pt x="873" y="299"/>
                </a:cubicBezTo>
                <a:cubicBezTo>
                  <a:pt x="871" y="300"/>
                  <a:pt x="871" y="298"/>
                  <a:pt x="869" y="298"/>
                </a:cubicBezTo>
                <a:cubicBezTo>
                  <a:pt x="867" y="298"/>
                  <a:pt x="869" y="297"/>
                  <a:pt x="863" y="296"/>
                </a:cubicBezTo>
                <a:cubicBezTo>
                  <a:pt x="857" y="295"/>
                  <a:pt x="852" y="298"/>
                  <a:pt x="850" y="300"/>
                </a:cubicBezTo>
                <a:cubicBezTo>
                  <a:pt x="849" y="301"/>
                  <a:pt x="846" y="301"/>
                  <a:pt x="843" y="301"/>
                </a:cubicBezTo>
                <a:cubicBezTo>
                  <a:pt x="842" y="301"/>
                  <a:pt x="841" y="300"/>
                  <a:pt x="841" y="301"/>
                </a:cubicBezTo>
                <a:cubicBezTo>
                  <a:pt x="840" y="301"/>
                  <a:pt x="841" y="303"/>
                  <a:pt x="839" y="304"/>
                </a:cubicBezTo>
                <a:cubicBezTo>
                  <a:pt x="837" y="304"/>
                  <a:pt x="835" y="304"/>
                  <a:pt x="834" y="304"/>
                </a:cubicBezTo>
                <a:cubicBezTo>
                  <a:pt x="832" y="304"/>
                  <a:pt x="830" y="304"/>
                  <a:pt x="830" y="305"/>
                </a:cubicBezTo>
                <a:cubicBezTo>
                  <a:pt x="828" y="305"/>
                  <a:pt x="827" y="308"/>
                  <a:pt x="829" y="308"/>
                </a:cubicBezTo>
                <a:cubicBezTo>
                  <a:pt x="830" y="308"/>
                  <a:pt x="831" y="308"/>
                  <a:pt x="830" y="309"/>
                </a:cubicBezTo>
                <a:cubicBezTo>
                  <a:pt x="830" y="310"/>
                  <a:pt x="832" y="311"/>
                  <a:pt x="831" y="312"/>
                </a:cubicBezTo>
                <a:cubicBezTo>
                  <a:pt x="830" y="313"/>
                  <a:pt x="830" y="314"/>
                  <a:pt x="831" y="315"/>
                </a:cubicBezTo>
                <a:cubicBezTo>
                  <a:pt x="832" y="316"/>
                  <a:pt x="832" y="317"/>
                  <a:pt x="831" y="317"/>
                </a:cubicBezTo>
                <a:cubicBezTo>
                  <a:pt x="830" y="317"/>
                  <a:pt x="833" y="319"/>
                  <a:pt x="833" y="320"/>
                </a:cubicBezTo>
                <a:cubicBezTo>
                  <a:pt x="833" y="320"/>
                  <a:pt x="836" y="320"/>
                  <a:pt x="836" y="321"/>
                </a:cubicBezTo>
                <a:cubicBezTo>
                  <a:pt x="836" y="322"/>
                  <a:pt x="837" y="322"/>
                  <a:pt x="838" y="322"/>
                </a:cubicBezTo>
                <a:cubicBezTo>
                  <a:pt x="839" y="321"/>
                  <a:pt x="840" y="323"/>
                  <a:pt x="841" y="325"/>
                </a:cubicBezTo>
                <a:cubicBezTo>
                  <a:pt x="841" y="326"/>
                  <a:pt x="846" y="325"/>
                  <a:pt x="846" y="324"/>
                </a:cubicBezTo>
                <a:cubicBezTo>
                  <a:pt x="846" y="322"/>
                  <a:pt x="847" y="322"/>
                  <a:pt x="850" y="322"/>
                </a:cubicBezTo>
                <a:cubicBezTo>
                  <a:pt x="852" y="322"/>
                  <a:pt x="854" y="325"/>
                  <a:pt x="855" y="325"/>
                </a:cubicBezTo>
                <a:cubicBezTo>
                  <a:pt x="856" y="326"/>
                  <a:pt x="858" y="325"/>
                  <a:pt x="860" y="325"/>
                </a:cubicBezTo>
                <a:cubicBezTo>
                  <a:pt x="861" y="325"/>
                  <a:pt x="863" y="323"/>
                  <a:pt x="864" y="322"/>
                </a:cubicBezTo>
                <a:cubicBezTo>
                  <a:pt x="864" y="322"/>
                  <a:pt x="865" y="322"/>
                  <a:pt x="865" y="323"/>
                </a:cubicBezTo>
                <a:cubicBezTo>
                  <a:pt x="866" y="323"/>
                  <a:pt x="866" y="323"/>
                  <a:pt x="867" y="323"/>
                </a:cubicBezTo>
                <a:cubicBezTo>
                  <a:pt x="868" y="322"/>
                  <a:pt x="869" y="322"/>
                  <a:pt x="870" y="322"/>
                </a:cubicBezTo>
                <a:cubicBezTo>
                  <a:pt x="871" y="322"/>
                  <a:pt x="868" y="324"/>
                  <a:pt x="869" y="325"/>
                </a:cubicBezTo>
                <a:cubicBezTo>
                  <a:pt x="870" y="326"/>
                  <a:pt x="868" y="328"/>
                  <a:pt x="869" y="329"/>
                </a:cubicBezTo>
                <a:cubicBezTo>
                  <a:pt x="870" y="330"/>
                  <a:pt x="869" y="331"/>
                  <a:pt x="869" y="333"/>
                </a:cubicBezTo>
                <a:cubicBezTo>
                  <a:pt x="869" y="334"/>
                  <a:pt x="865" y="338"/>
                  <a:pt x="865" y="341"/>
                </a:cubicBezTo>
                <a:cubicBezTo>
                  <a:pt x="864" y="344"/>
                  <a:pt x="862" y="349"/>
                  <a:pt x="861" y="349"/>
                </a:cubicBezTo>
                <a:cubicBezTo>
                  <a:pt x="861" y="350"/>
                  <a:pt x="860" y="349"/>
                  <a:pt x="859" y="349"/>
                </a:cubicBezTo>
                <a:cubicBezTo>
                  <a:pt x="859" y="349"/>
                  <a:pt x="858" y="349"/>
                  <a:pt x="857" y="349"/>
                </a:cubicBezTo>
                <a:cubicBezTo>
                  <a:pt x="855" y="350"/>
                  <a:pt x="853" y="349"/>
                  <a:pt x="851" y="348"/>
                </a:cubicBezTo>
                <a:cubicBezTo>
                  <a:pt x="849" y="347"/>
                  <a:pt x="843" y="348"/>
                  <a:pt x="842" y="349"/>
                </a:cubicBezTo>
                <a:cubicBezTo>
                  <a:pt x="842" y="351"/>
                  <a:pt x="840" y="351"/>
                  <a:pt x="838" y="350"/>
                </a:cubicBezTo>
                <a:cubicBezTo>
                  <a:pt x="836" y="349"/>
                  <a:pt x="833" y="348"/>
                  <a:pt x="830" y="348"/>
                </a:cubicBezTo>
                <a:cubicBezTo>
                  <a:pt x="826" y="347"/>
                  <a:pt x="824" y="347"/>
                  <a:pt x="823" y="346"/>
                </a:cubicBezTo>
                <a:cubicBezTo>
                  <a:pt x="823" y="345"/>
                  <a:pt x="821" y="345"/>
                  <a:pt x="818" y="344"/>
                </a:cubicBezTo>
                <a:cubicBezTo>
                  <a:pt x="814" y="344"/>
                  <a:pt x="815" y="341"/>
                  <a:pt x="811" y="341"/>
                </a:cubicBezTo>
                <a:cubicBezTo>
                  <a:pt x="807" y="341"/>
                  <a:pt x="802" y="344"/>
                  <a:pt x="802" y="346"/>
                </a:cubicBezTo>
                <a:cubicBezTo>
                  <a:pt x="802" y="348"/>
                  <a:pt x="804" y="350"/>
                  <a:pt x="802" y="351"/>
                </a:cubicBezTo>
                <a:cubicBezTo>
                  <a:pt x="801" y="353"/>
                  <a:pt x="798" y="353"/>
                  <a:pt x="796" y="351"/>
                </a:cubicBezTo>
                <a:cubicBezTo>
                  <a:pt x="794" y="350"/>
                  <a:pt x="790" y="349"/>
                  <a:pt x="788" y="349"/>
                </a:cubicBezTo>
                <a:cubicBezTo>
                  <a:pt x="785" y="349"/>
                  <a:pt x="783" y="347"/>
                  <a:pt x="784" y="346"/>
                </a:cubicBezTo>
                <a:cubicBezTo>
                  <a:pt x="784" y="344"/>
                  <a:pt x="783" y="344"/>
                  <a:pt x="781" y="343"/>
                </a:cubicBezTo>
                <a:cubicBezTo>
                  <a:pt x="779" y="343"/>
                  <a:pt x="777" y="341"/>
                  <a:pt x="773" y="342"/>
                </a:cubicBezTo>
                <a:cubicBezTo>
                  <a:pt x="769" y="342"/>
                  <a:pt x="767" y="340"/>
                  <a:pt x="767" y="339"/>
                </a:cubicBezTo>
                <a:cubicBezTo>
                  <a:pt x="767" y="338"/>
                  <a:pt x="765" y="337"/>
                  <a:pt x="765" y="337"/>
                </a:cubicBezTo>
                <a:cubicBezTo>
                  <a:pt x="764" y="338"/>
                  <a:pt x="762" y="337"/>
                  <a:pt x="762" y="336"/>
                </a:cubicBezTo>
                <a:cubicBezTo>
                  <a:pt x="761" y="334"/>
                  <a:pt x="763" y="334"/>
                  <a:pt x="765" y="333"/>
                </a:cubicBezTo>
                <a:cubicBezTo>
                  <a:pt x="767" y="331"/>
                  <a:pt x="767" y="329"/>
                  <a:pt x="765" y="327"/>
                </a:cubicBezTo>
                <a:cubicBezTo>
                  <a:pt x="763" y="326"/>
                  <a:pt x="764" y="325"/>
                  <a:pt x="766" y="324"/>
                </a:cubicBezTo>
                <a:cubicBezTo>
                  <a:pt x="767" y="322"/>
                  <a:pt x="766" y="321"/>
                  <a:pt x="765" y="322"/>
                </a:cubicBezTo>
                <a:cubicBezTo>
                  <a:pt x="764" y="323"/>
                  <a:pt x="763" y="323"/>
                  <a:pt x="763" y="321"/>
                </a:cubicBezTo>
                <a:cubicBezTo>
                  <a:pt x="763" y="320"/>
                  <a:pt x="759" y="320"/>
                  <a:pt x="757" y="321"/>
                </a:cubicBezTo>
                <a:cubicBezTo>
                  <a:pt x="756" y="322"/>
                  <a:pt x="752" y="321"/>
                  <a:pt x="751" y="321"/>
                </a:cubicBezTo>
                <a:cubicBezTo>
                  <a:pt x="750" y="321"/>
                  <a:pt x="748" y="321"/>
                  <a:pt x="747" y="321"/>
                </a:cubicBezTo>
                <a:cubicBezTo>
                  <a:pt x="745" y="321"/>
                  <a:pt x="742" y="324"/>
                  <a:pt x="741" y="323"/>
                </a:cubicBezTo>
                <a:cubicBezTo>
                  <a:pt x="740" y="321"/>
                  <a:pt x="728" y="323"/>
                  <a:pt x="725" y="323"/>
                </a:cubicBezTo>
                <a:cubicBezTo>
                  <a:pt x="722" y="324"/>
                  <a:pt x="720" y="327"/>
                  <a:pt x="718" y="327"/>
                </a:cubicBezTo>
                <a:cubicBezTo>
                  <a:pt x="716" y="327"/>
                  <a:pt x="713" y="329"/>
                  <a:pt x="712" y="330"/>
                </a:cubicBezTo>
                <a:cubicBezTo>
                  <a:pt x="710" y="332"/>
                  <a:pt x="707" y="330"/>
                  <a:pt x="705" y="330"/>
                </a:cubicBezTo>
                <a:cubicBezTo>
                  <a:pt x="704" y="330"/>
                  <a:pt x="704" y="330"/>
                  <a:pt x="703" y="330"/>
                </a:cubicBezTo>
                <a:cubicBezTo>
                  <a:pt x="701" y="330"/>
                  <a:pt x="699" y="331"/>
                  <a:pt x="698" y="329"/>
                </a:cubicBezTo>
                <a:cubicBezTo>
                  <a:pt x="696" y="327"/>
                  <a:pt x="695" y="327"/>
                  <a:pt x="694" y="327"/>
                </a:cubicBezTo>
                <a:cubicBezTo>
                  <a:pt x="693" y="328"/>
                  <a:pt x="691" y="334"/>
                  <a:pt x="689" y="336"/>
                </a:cubicBezTo>
                <a:cubicBezTo>
                  <a:pt x="688" y="338"/>
                  <a:pt x="685" y="339"/>
                  <a:pt x="683" y="339"/>
                </a:cubicBezTo>
                <a:cubicBezTo>
                  <a:pt x="681" y="339"/>
                  <a:pt x="681" y="342"/>
                  <a:pt x="680" y="343"/>
                </a:cubicBezTo>
                <a:cubicBezTo>
                  <a:pt x="678" y="344"/>
                  <a:pt x="679" y="346"/>
                  <a:pt x="677" y="347"/>
                </a:cubicBezTo>
                <a:cubicBezTo>
                  <a:pt x="676" y="348"/>
                  <a:pt x="676" y="352"/>
                  <a:pt x="677" y="353"/>
                </a:cubicBezTo>
                <a:cubicBezTo>
                  <a:pt x="678" y="355"/>
                  <a:pt x="674" y="359"/>
                  <a:pt x="672" y="360"/>
                </a:cubicBezTo>
                <a:cubicBezTo>
                  <a:pt x="670" y="362"/>
                  <a:pt x="669" y="364"/>
                  <a:pt x="666" y="364"/>
                </a:cubicBezTo>
                <a:cubicBezTo>
                  <a:pt x="663" y="365"/>
                  <a:pt x="661" y="368"/>
                  <a:pt x="661" y="370"/>
                </a:cubicBezTo>
                <a:cubicBezTo>
                  <a:pt x="660" y="372"/>
                  <a:pt x="655" y="375"/>
                  <a:pt x="655" y="378"/>
                </a:cubicBezTo>
                <a:cubicBezTo>
                  <a:pt x="655" y="380"/>
                  <a:pt x="650" y="385"/>
                  <a:pt x="647" y="391"/>
                </a:cubicBezTo>
                <a:cubicBezTo>
                  <a:pt x="645" y="397"/>
                  <a:pt x="647" y="398"/>
                  <a:pt x="649" y="400"/>
                </a:cubicBezTo>
                <a:cubicBezTo>
                  <a:pt x="650" y="401"/>
                  <a:pt x="648" y="404"/>
                  <a:pt x="650" y="407"/>
                </a:cubicBezTo>
                <a:cubicBezTo>
                  <a:pt x="651" y="409"/>
                  <a:pt x="649" y="413"/>
                  <a:pt x="648" y="415"/>
                </a:cubicBezTo>
                <a:cubicBezTo>
                  <a:pt x="647" y="416"/>
                  <a:pt x="648" y="420"/>
                  <a:pt x="646" y="422"/>
                </a:cubicBezTo>
                <a:cubicBezTo>
                  <a:pt x="645" y="424"/>
                  <a:pt x="647" y="427"/>
                  <a:pt x="648" y="428"/>
                </a:cubicBezTo>
                <a:cubicBezTo>
                  <a:pt x="649" y="429"/>
                  <a:pt x="647" y="432"/>
                  <a:pt x="648" y="433"/>
                </a:cubicBezTo>
                <a:cubicBezTo>
                  <a:pt x="650" y="435"/>
                  <a:pt x="650" y="436"/>
                  <a:pt x="652" y="436"/>
                </a:cubicBezTo>
                <a:cubicBezTo>
                  <a:pt x="655" y="437"/>
                  <a:pt x="652" y="438"/>
                  <a:pt x="654" y="440"/>
                </a:cubicBezTo>
                <a:cubicBezTo>
                  <a:pt x="656" y="441"/>
                  <a:pt x="656" y="442"/>
                  <a:pt x="657" y="444"/>
                </a:cubicBezTo>
                <a:cubicBezTo>
                  <a:pt x="659" y="445"/>
                  <a:pt x="662" y="447"/>
                  <a:pt x="663" y="451"/>
                </a:cubicBezTo>
                <a:cubicBezTo>
                  <a:pt x="664" y="454"/>
                  <a:pt x="665" y="455"/>
                  <a:pt x="666" y="456"/>
                </a:cubicBezTo>
                <a:cubicBezTo>
                  <a:pt x="668" y="457"/>
                  <a:pt x="672" y="459"/>
                  <a:pt x="675" y="462"/>
                </a:cubicBezTo>
                <a:cubicBezTo>
                  <a:pt x="678" y="464"/>
                  <a:pt x="683" y="467"/>
                  <a:pt x="685" y="468"/>
                </a:cubicBezTo>
                <a:cubicBezTo>
                  <a:pt x="687" y="469"/>
                  <a:pt x="692" y="467"/>
                  <a:pt x="699" y="465"/>
                </a:cubicBezTo>
                <a:cubicBezTo>
                  <a:pt x="705" y="464"/>
                  <a:pt x="709" y="467"/>
                  <a:pt x="710" y="467"/>
                </a:cubicBezTo>
                <a:cubicBezTo>
                  <a:pt x="711" y="467"/>
                  <a:pt x="716" y="465"/>
                  <a:pt x="718" y="464"/>
                </a:cubicBezTo>
                <a:cubicBezTo>
                  <a:pt x="720" y="463"/>
                  <a:pt x="723" y="462"/>
                  <a:pt x="724" y="461"/>
                </a:cubicBezTo>
                <a:cubicBezTo>
                  <a:pt x="725" y="460"/>
                  <a:pt x="728" y="460"/>
                  <a:pt x="729" y="460"/>
                </a:cubicBezTo>
                <a:cubicBezTo>
                  <a:pt x="731" y="460"/>
                  <a:pt x="731" y="458"/>
                  <a:pt x="732" y="459"/>
                </a:cubicBezTo>
                <a:cubicBezTo>
                  <a:pt x="733" y="460"/>
                  <a:pt x="736" y="460"/>
                  <a:pt x="739" y="461"/>
                </a:cubicBezTo>
                <a:cubicBezTo>
                  <a:pt x="741" y="461"/>
                  <a:pt x="743" y="464"/>
                  <a:pt x="743" y="465"/>
                </a:cubicBezTo>
                <a:cubicBezTo>
                  <a:pt x="742" y="466"/>
                  <a:pt x="744" y="468"/>
                  <a:pt x="745" y="469"/>
                </a:cubicBezTo>
                <a:cubicBezTo>
                  <a:pt x="746" y="469"/>
                  <a:pt x="748" y="468"/>
                  <a:pt x="749" y="468"/>
                </a:cubicBezTo>
                <a:cubicBezTo>
                  <a:pt x="750" y="468"/>
                  <a:pt x="754" y="468"/>
                  <a:pt x="755" y="467"/>
                </a:cubicBezTo>
                <a:cubicBezTo>
                  <a:pt x="756" y="466"/>
                  <a:pt x="756" y="468"/>
                  <a:pt x="757" y="469"/>
                </a:cubicBezTo>
                <a:cubicBezTo>
                  <a:pt x="758" y="470"/>
                  <a:pt x="759" y="470"/>
                  <a:pt x="759" y="470"/>
                </a:cubicBezTo>
                <a:cubicBezTo>
                  <a:pt x="760" y="470"/>
                  <a:pt x="760" y="470"/>
                  <a:pt x="760" y="470"/>
                </a:cubicBezTo>
                <a:cubicBezTo>
                  <a:pt x="761" y="470"/>
                  <a:pt x="762" y="473"/>
                  <a:pt x="762" y="474"/>
                </a:cubicBezTo>
                <a:cubicBezTo>
                  <a:pt x="761" y="475"/>
                  <a:pt x="760" y="477"/>
                  <a:pt x="761" y="478"/>
                </a:cubicBezTo>
                <a:cubicBezTo>
                  <a:pt x="762" y="479"/>
                  <a:pt x="761" y="480"/>
                  <a:pt x="760" y="481"/>
                </a:cubicBezTo>
                <a:cubicBezTo>
                  <a:pt x="759" y="481"/>
                  <a:pt x="759" y="483"/>
                  <a:pt x="760" y="483"/>
                </a:cubicBezTo>
                <a:cubicBezTo>
                  <a:pt x="761" y="483"/>
                  <a:pt x="760" y="484"/>
                  <a:pt x="759" y="485"/>
                </a:cubicBezTo>
                <a:cubicBezTo>
                  <a:pt x="759" y="485"/>
                  <a:pt x="760" y="486"/>
                  <a:pt x="761" y="487"/>
                </a:cubicBezTo>
                <a:cubicBezTo>
                  <a:pt x="761" y="488"/>
                  <a:pt x="758" y="487"/>
                  <a:pt x="758" y="489"/>
                </a:cubicBezTo>
                <a:cubicBezTo>
                  <a:pt x="759" y="490"/>
                  <a:pt x="758" y="491"/>
                  <a:pt x="757" y="491"/>
                </a:cubicBezTo>
                <a:cubicBezTo>
                  <a:pt x="756" y="492"/>
                  <a:pt x="759" y="494"/>
                  <a:pt x="759" y="495"/>
                </a:cubicBezTo>
                <a:cubicBezTo>
                  <a:pt x="759" y="496"/>
                  <a:pt x="760" y="497"/>
                  <a:pt x="762" y="499"/>
                </a:cubicBezTo>
                <a:cubicBezTo>
                  <a:pt x="764" y="501"/>
                  <a:pt x="763" y="502"/>
                  <a:pt x="767" y="504"/>
                </a:cubicBezTo>
                <a:cubicBezTo>
                  <a:pt x="770" y="507"/>
                  <a:pt x="771" y="511"/>
                  <a:pt x="772" y="514"/>
                </a:cubicBezTo>
                <a:cubicBezTo>
                  <a:pt x="772" y="516"/>
                  <a:pt x="775" y="522"/>
                  <a:pt x="776" y="523"/>
                </a:cubicBezTo>
                <a:cubicBezTo>
                  <a:pt x="776" y="524"/>
                  <a:pt x="775" y="525"/>
                  <a:pt x="775" y="527"/>
                </a:cubicBezTo>
                <a:cubicBezTo>
                  <a:pt x="775" y="530"/>
                  <a:pt x="777" y="534"/>
                  <a:pt x="777" y="536"/>
                </a:cubicBezTo>
                <a:cubicBezTo>
                  <a:pt x="778" y="539"/>
                  <a:pt x="776" y="541"/>
                  <a:pt x="774" y="542"/>
                </a:cubicBezTo>
                <a:cubicBezTo>
                  <a:pt x="773" y="544"/>
                  <a:pt x="771" y="548"/>
                  <a:pt x="771" y="551"/>
                </a:cubicBezTo>
                <a:cubicBezTo>
                  <a:pt x="771" y="553"/>
                  <a:pt x="769" y="555"/>
                  <a:pt x="769" y="557"/>
                </a:cubicBezTo>
                <a:cubicBezTo>
                  <a:pt x="769" y="558"/>
                  <a:pt x="769" y="561"/>
                  <a:pt x="769" y="562"/>
                </a:cubicBezTo>
                <a:cubicBezTo>
                  <a:pt x="768" y="564"/>
                  <a:pt x="770" y="566"/>
                  <a:pt x="771" y="568"/>
                </a:cubicBezTo>
                <a:cubicBezTo>
                  <a:pt x="772" y="570"/>
                  <a:pt x="774" y="574"/>
                  <a:pt x="775" y="577"/>
                </a:cubicBezTo>
                <a:cubicBezTo>
                  <a:pt x="776" y="580"/>
                  <a:pt x="779" y="583"/>
                  <a:pt x="779" y="585"/>
                </a:cubicBezTo>
                <a:cubicBezTo>
                  <a:pt x="780" y="588"/>
                  <a:pt x="779" y="591"/>
                  <a:pt x="780" y="593"/>
                </a:cubicBezTo>
                <a:cubicBezTo>
                  <a:pt x="780" y="594"/>
                  <a:pt x="781" y="597"/>
                  <a:pt x="781" y="599"/>
                </a:cubicBezTo>
                <a:cubicBezTo>
                  <a:pt x="782" y="602"/>
                  <a:pt x="782" y="607"/>
                  <a:pt x="784" y="610"/>
                </a:cubicBezTo>
                <a:cubicBezTo>
                  <a:pt x="786" y="612"/>
                  <a:pt x="789" y="616"/>
                  <a:pt x="790" y="620"/>
                </a:cubicBezTo>
                <a:cubicBezTo>
                  <a:pt x="791" y="623"/>
                  <a:pt x="793" y="626"/>
                  <a:pt x="794" y="628"/>
                </a:cubicBezTo>
                <a:cubicBezTo>
                  <a:pt x="795" y="630"/>
                  <a:pt x="795" y="632"/>
                  <a:pt x="794" y="632"/>
                </a:cubicBezTo>
                <a:cubicBezTo>
                  <a:pt x="793" y="632"/>
                  <a:pt x="793" y="633"/>
                  <a:pt x="794" y="636"/>
                </a:cubicBezTo>
                <a:cubicBezTo>
                  <a:pt x="795" y="638"/>
                  <a:pt x="794" y="639"/>
                  <a:pt x="795" y="639"/>
                </a:cubicBezTo>
                <a:cubicBezTo>
                  <a:pt x="797" y="639"/>
                  <a:pt x="796" y="640"/>
                  <a:pt x="797" y="640"/>
                </a:cubicBezTo>
                <a:cubicBezTo>
                  <a:pt x="798" y="640"/>
                  <a:pt x="799" y="641"/>
                  <a:pt x="799" y="642"/>
                </a:cubicBezTo>
                <a:cubicBezTo>
                  <a:pt x="800" y="643"/>
                  <a:pt x="802" y="643"/>
                  <a:pt x="802" y="642"/>
                </a:cubicBezTo>
                <a:cubicBezTo>
                  <a:pt x="803" y="641"/>
                  <a:pt x="805" y="641"/>
                  <a:pt x="807" y="641"/>
                </a:cubicBezTo>
                <a:cubicBezTo>
                  <a:pt x="809" y="641"/>
                  <a:pt x="809" y="640"/>
                  <a:pt x="811" y="639"/>
                </a:cubicBezTo>
                <a:cubicBezTo>
                  <a:pt x="813" y="638"/>
                  <a:pt x="816" y="638"/>
                  <a:pt x="818" y="639"/>
                </a:cubicBezTo>
                <a:cubicBezTo>
                  <a:pt x="819" y="640"/>
                  <a:pt x="821" y="639"/>
                  <a:pt x="822" y="638"/>
                </a:cubicBezTo>
                <a:cubicBezTo>
                  <a:pt x="822" y="638"/>
                  <a:pt x="823" y="638"/>
                  <a:pt x="823" y="638"/>
                </a:cubicBezTo>
                <a:cubicBezTo>
                  <a:pt x="824" y="639"/>
                  <a:pt x="824" y="639"/>
                  <a:pt x="824" y="638"/>
                </a:cubicBezTo>
                <a:cubicBezTo>
                  <a:pt x="825" y="636"/>
                  <a:pt x="826" y="637"/>
                  <a:pt x="828" y="637"/>
                </a:cubicBezTo>
                <a:cubicBezTo>
                  <a:pt x="830" y="637"/>
                  <a:pt x="834" y="634"/>
                  <a:pt x="837" y="631"/>
                </a:cubicBezTo>
                <a:cubicBezTo>
                  <a:pt x="840" y="628"/>
                  <a:pt x="845" y="622"/>
                  <a:pt x="847" y="619"/>
                </a:cubicBezTo>
                <a:cubicBezTo>
                  <a:pt x="849" y="616"/>
                  <a:pt x="851" y="613"/>
                  <a:pt x="853" y="612"/>
                </a:cubicBezTo>
                <a:cubicBezTo>
                  <a:pt x="854" y="611"/>
                  <a:pt x="855" y="605"/>
                  <a:pt x="855" y="603"/>
                </a:cubicBezTo>
                <a:cubicBezTo>
                  <a:pt x="855" y="602"/>
                  <a:pt x="855" y="602"/>
                  <a:pt x="854" y="602"/>
                </a:cubicBezTo>
                <a:cubicBezTo>
                  <a:pt x="854" y="602"/>
                  <a:pt x="854" y="602"/>
                  <a:pt x="853" y="601"/>
                </a:cubicBezTo>
                <a:cubicBezTo>
                  <a:pt x="853" y="600"/>
                  <a:pt x="856" y="598"/>
                  <a:pt x="860" y="596"/>
                </a:cubicBezTo>
                <a:cubicBezTo>
                  <a:pt x="864" y="595"/>
                  <a:pt x="865" y="594"/>
                  <a:pt x="865" y="593"/>
                </a:cubicBezTo>
                <a:cubicBezTo>
                  <a:pt x="866" y="592"/>
                  <a:pt x="865" y="588"/>
                  <a:pt x="866" y="587"/>
                </a:cubicBezTo>
                <a:cubicBezTo>
                  <a:pt x="866" y="586"/>
                  <a:pt x="866" y="585"/>
                  <a:pt x="865" y="582"/>
                </a:cubicBezTo>
                <a:cubicBezTo>
                  <a:pt x="865" y="578"/>
                  <a:pt x="863" y="578"/>
                  <a:pt x="863" y="576"/>
                </a:cubicBezTo>
                <a:cubicBezTo>
                  <a:pt x="862" y="574"/>
                  <a:pt x="863" y="573"/>
                  <a:pt x="864" y="573"/>
                </a:cubicBezTo>
                <a:cubicBezTo>
                  <a:pt x="865" y="573"/>
                  <a:pt x="865" y="572"/>
                  <a:pt x="866" y="571"/>
                </a:cubicBezTo>
                <a:cubicBezTo>
                  <a:pt x="867" y="569"/>
                  <a:pt x="868" y="570"/>
                  <a:pt x="869" y="568"/>
                </a:cubicBezTo>
                <a:cubicBezTo>
                  <a:pt x="871" y="567"/>
                  <a:pt x="871" y="566"/>
                  <a:pt x="874" y="564"/>
                </a:cubicBezTo>
                <a:cubicBezTo>
                  <a:pt x="876" y="562"/>
                  <a:pt x="879" y="562"/>
                  <a:pt x="882" y="560"/>
                </a:cubicBezTo>
                <a:cubicBezTo>
                  <a:pt x="885" y="558"/>
                  <a:pt x="889" y="552"/>
                  <a:pt x="889" y="551"/>
                </a:cubicBezTo>
                <a:cubicBezTo>
                  <a:pt x="888" y="550"/>
                  <a:pt x="887" y="545"/>
                  <a:pt x="888" y="543"/>
                </a:cubicBezTo>
                <a:cubicBezTo>
                  <a:pt x="888" y="541"/>
                  <a:pt x="887" y="535"/>
                  <a:pt x="887" y="533"/>
                </a:cubicBezTo>
                <a:cubicBezTo>
                  <a:pt x="887" y="530"/>
                  <a:pt x="884" y="531"/>
                  <a:pt x="884" y="529"/>
                </a:cubicBezTo>
                <a:cubicBezTo>
                  <a:pt x="884" y="526"/>
                  <a:pt x="883" y="526"/>
                  <a:pt x="883" y="524"/>
                </a:cubicBezTo>
                <a:cubicBezTo>
                  <a:pt x="883" y="523"/>
                  <a:pt x="883" y="521"/>
                  <a:pt x="882" y="521"/>
                </a:cubicBezTo>
                <a:cubicBezTo>
                  <a:pt x="882" y="521"/>
                  <a:pt x="882" y="519"/>
                  <a:pt x="883" y="518"/>
                </a:cubicBezTo>
                <a:cubicBezTo>
                  <a:pt x="884" y="516"/>
                  <a:pt x="881" y="516"/>
                  <a:pt x="881" y="514"/>
                </a:cubicBezTo>
                <a:cubicBezTo>
                  <a:pt x="880" y="512"/>
                  <a:pt x="886" y="500"/>
                  <a:pt x="887" y="498"/>
                </a:cubicBezTo>
                <a:cubicBezTo>
                  <a:pt x="888" y="497"/>
                  <a:pt x="889" y="497"/>
                  <a:pt x="889" y="496"/>
                </a:cubicBezTo>
                <a:cubicBezTo>
                  <a:pt x="890" y="496"/>
                  <a:pt x="890" y="496"/>
                  <a:pt x="890" y="496"/>
                </a:cubicBezTo>
                <a:cubicBezTo>
                  <a:pt x="891" y="496"/>
                  <a:pt x="891" y="496"/>
                  <a:pt x="892" y="495"/>
                </a:cubicBezTo>
                <a:cubicBezTo>
                  <a:pt x="893" y="493"/>
                  <a:pt x="898" y="488"/>
                  <a:pt x="902" y="484"/>
                </a:cubicBezTo>
                <a:cubicBezTo>
                  <a:pt x="905" y="480"/>
                  <a:pt x="907" y="480"/>
                  <a:pt x="909" y="479"/>
                </a:cubicBezTo>
                <a:cubicBezTo>
                  <a:pt x="911" y="478"/>
                  <a:pt x="916" y="473"/>
                  <a:pt x="919" y="468"/>
                </a:cubicBezTo>
                <a:cubicBezTo>
                  <a:pt x="922" y="465"/>
                  <a:pt x="924" y="462"/>
                  <a:pt x="924" y="460"/>
                </a:cubicBezTo>
                <a:cubicBezTo>
                  <a:pt x="925" y="458"/>
                  <a:pt x="927" y="456"/>
                  <a:pt x="928" y="454"/>
                </a:cubicBezTo>
                <a:cubicBezTo>
                  <a:pt x="930" y="452"/>
                  <a:pt x="932" y="447"/>
                  <a:pt x="932" y="445"/>
                </a:cubicBezTo>
                <a:cubicBezTo>
                  <a:pt x="932" y="444"/>
                  <a:pt x="933" y="441"/>
                  <a:pt x="934" y="438"/>
                </a:cubicBezTo>
                <a:cubicBezTo>
                  <a:pt x="934" y="435"/>
                  <a:pt x="932" y="435"/>
                  <a:pt x="931" y="436"/>
                </a:cubicBezTo>
                <a:cubicBezTo>
                  <a:pt x="930" y="438"/>
                  <a:pt x="925" y="439"/>
                  <a:pt x="921" y="439"/>
                </a:cubicBezTo>
                <a:cubicBezTo>
                  <a:pt x="918" y="439"/>
                  <a:pt x="916" y="439"/>
                  <a:pt x="915" y="441"/>
                </a:cubicBezTo>
                <a:cubicBezTo>
                  <a:pt x="914" y="441"/>
                  <a:pt x="913" y="441"/>
                  <a:pt x="912" y="441"/>
                </a:cubicBezTo>
                <a:cubicBezTo>
                  <a:pt x="911" y="441"/>
                  <a:pt x="910" y="441"/>
                  <a:pt x="909" y="442"/>
                </a:cubicBezTo>
                <a:cubicBezTo>
                  <a:pt x="908" y="443"/>
                  <a:pt x="903" y="444"/>
                  <a:pt x="902" y="441"/>
                </a:cubicBezTo>
                <a:cubicBezTo>
                  <a:pt x="901" y="438"/>
                  <a:pt x="898" y="438"/>
                  <a:pt x="898" y="438"/>
                </a:cubicBezTo>
                <a:cubicBezTo>
                  <a:pt x="897" y="437"/>
                  <a:pt x="899" y="436"/>
                  <a:pt x="900" y="436"/>
                </a:cubicBezTo>
                <a:cubicBezTo>
                  <a:pt x="901" y="435"/>
                  <a:pt x="901" y="434"/>
                  <a:pt x="900" y="433"/>
                </a:cubicBezTo>
                <a:cubicBezTo>
                  <a:pt x="899" y="432"/>
                  <a:pt x="897" y="431"/>
                  <a:pt x="895" y="428"/>
                </a:cubicBezTo>
                <a:cubicBezTo>
                  <a:pt x="892" y="425"/>
                  <a:pt x="889" y="423"/>
                  <a:pt x="888" y="423"/>
                </a:cubicBezTo>
                <a:cubicBezTo>
                  <a:pt x="886" y="423"/>
                  <a:pt x="886" y="420"/>
                  <a:pt x="885" y="420"/>
                </a:cubicBezTo>
                <a:cubicBezTo>
                  <a:pt x="884" y="420"/>
                  <a:pt x="882" y="416"/>
                  <a:pt x="882" y="414"/>
                </a:cubicBezTo>
                <a:cubicBezTo>
                  <a:pt x="882" y="412"/>
                  <a:pt x="878" y="408"/>
                  <a:pt x="877" y="407"/>
                </a:cubicBezTo>
                <a:cubicBezTo>
                  <a:pt x="875" y="406"/>
                  <a:pt x="874" y="404"/>
                  <a:pt x="874" y="400"/>
                </a:cubicBezTo>
                <a:cubicBezTo>
                  <a:pt x="874" y="397"/>
                  <a:pt x="874" y="394"/>
                  <a:pt x="873" y="393"/>
                </a:cubicBezTo>
                <a:cubicBezTo>
                  <a:pt x="873" y="392"/>
                  <a:pt x="872" y="390"/>
                  <a:pt x="870" y="389"/>
                </a:cubicBezTo>
                <a:cubicBezTo>
                  <a:pt x="868" y="388"/>
                  <a:pt x="867" y="386"/>
                  <a:pt x="867" y="384"/>
                </a:cubicBezTo>
                <a:cubicBezTo>
                  <a:pt x="868" y="382"/>
                  <a:pt x="866" y="382"/>
                  <a:pt x="865" y="379"/>
                </a:cubicBezTo>
                <a:cubicBezTo>
                  <a:pt x="865" y="376"/>
                  <a:pt x="861" y="372"/>
                  <a:pt x="861" y="371"/>
                </a:cubicBezTo>
                <a:cubicBezTo>
                  <a:pt x="861" y="369"/>
                  <a:pt x="859" y="368"/>
                  <a:pt x="859" y="366"/>
                </a:cubicBezTo>
                <a:cubicBezTo>
                  <a:pt x="859" y="364"/>
                  <a:pt x="858" y="364"/>
                  <a:pt x="856" y="362"/>
                </a:cubicBezTo>
                <a:cubicBezTo>
                  <a:pt x="854" y="359"/>
                  <a:pt x="854" y="354"/>
                  <a:pt x="854" y="354"/>
                </a:cubicBezTo>
                <a:cubicBezTo>
                  <a:pt x="855" y="354"/>
                  <a:pt x="856" y="358"/>
                  <a:pt x="857" y="359"/>
                </a:cubicBezTo>
                <a:cubicBezTo>
                  <a:pt x="858" y="361"/>
                  <a:pt x="860" y="365"/>
                  <a:pt x="861" y="365"/>
                </a:cubicBezTo>
                <a:cubicBezTo>
                  <a:pt x="863" y="365"/>
                  <a:pt x="863" y="358"/>
                  <a:pt x="864" y="359"/>
                </a:cubicBezTo>
                <a:cubicBezTo>
                  <a:pt x="864" y="359"/>
                  <a:pt x="864" y="363"/>
                  <a:pt x="865" y="364"/>
                </a:cubicBezTo>
                <a:cubicBezTo>
                  <a:pt x="866" y="364"/>
                  <a:pt x="866" y="366"/>
                  <a:pt x="868" y="368"/>
                </a:cubicBezTo>
                <a:cubicBezTo>
                  <a:pt x="870" y="370"/>
                  <a:pt x="874" y="376"/>
                  <a:pt x="874" y="378"/>
                </a:cubicBezTo>
                <a:cubicBezTo>
                  <a:pt x="874" y="379"/>
                  <a:pt x="875" y="381"/>
                  <a:pt x="877" y="382"/>
                </a:cubicBezTo>
                <a:cubicBezTo>
                  <a:pt x="880" y="384"/>
                  <a:pt x="880" y="386"/>
                  <a:pt x="881" y="387"/>
                </a:cubicBezTo>
                <a:cubicBezTo>
                  <a:pt x="883" y="388"/>
                  <a:pt x="882" y="389"/>
                  <a:pt x="882" y="392"/>
                </a:cubicBezTo>
                <a:cubicBezTo>
                  <a:pt x="882" y="394"/>
                  <a:pt x="884" y="397"/>
                  <a:pt x="886" y="399"/>
                </a:cubicBezTo>
                <a:cubicBezTo>
                  <a:pt x="888" y="400"/>
                  <a:pt x="890" y="402"/>
                  <a:pt x="891" y="404"/>
                </a:cubicBezTo>
                <a:cubicBezTo>
                  <a:pt x="892" y="407"/>
                  <a:pt x="893" y="409"/>
                  <a:pt x="895" y="411"/>
                </a:cubicBezTo>
                <a:cubicBezTo>
                  <a:pt x="896" y="412"/>
                  <a:pt x="895" y="413"/>
                  <a:pt x="896" y="414"/>
                </a:cubicBezTo>
                <a:cubicBezTo>
                  <a:pt x="897" y="415"/>
                  <a:pt x="898" y="418"/>
                  <a:pt x="898" y="419"/>
                </a:cubicBezTo>
                <a:cubicBezTo>
                  <a:pt x="897" y="421"/>
                  <a:pt x="898" y="424"/>
                  <a:pt x="899" y="426"/>
                </a:cubicBezTo>
                <a:cubicBezTo>
                  <a:pt x="900" y="428"/>
                  <a:pt x="900" y="432"/>
                  <a:pt x="900" y="432"/>
                </a:cubicBezTo>
                <a:cubicBezTo>
                  <a:pt x="901" y="433"/>
                  <a:pt x="906" y="433"/>
                  <a:pt x="908" y="431"/>
                </a:cubicBezTo>
                <a:cubicBezTo>
                  <a:pt x="910" y="430"/>
                  <a:pt x="912" y="430"/>
                  <a:pt x="914" y="430"/>
                </a:cubicBezTo>
                <a:cubicBezTo>
                  <a:pt x="915" y="430"/>
                  <a:pt x="918" y="428"/>
                  <a:pt x="918" y="427"/>
                </a:cubicBezTo>
                <a:cubicBezTo>
                  <a:pt x="919" y="427"/>
                  <a:pt x="921" y="427"/>
                  <a:pt x="923" y="427"/>
                </a:cubicBezTo>
                <a:cubicBezTo>
                  <a:pt x="924" y="427"/>
                  <a:pt x="925" y="426"/>
                  <a:pt x="926" y="424"/>
                </a:cubicBezTo>
                <a:cubicBezTo>
                  <a:pt x="927" y="423"/>
                  <a:pt x="931" y="423"/>
                  <a:pt x="935" y="422"/>
                </a:cubicBezTo>
                <a:cubicBezTo>
                  <a:pt x="939" y="420"/>
                  <a:pt x="938" y="418"/>
                  <a:pt x="939" y="417"/>
                </a:cubicBezTo>
                <a:cubicBezTo>
                  <a:pt x="940" y="416"/>
                  <a:pt x="941" y="417"/>
                  <a:pt x="944" y="415"/>
                </a:cubicBezTo>
                <a:cubicBezTo>
                  <a:pt x="946" y="414"/>
                  <a:pt x="949" y="415"/>
                  <a:pt x="951" y="414"/>
                </a:cubicBezTo>
                <a:cubicBezTo>
                  <a:pt x="952" y="414"/>
                  <a:pt x="951" y="412"/>
                  <a:pt x="952" y="411"/>
                </a:cubicBezTo>
                <a:cubicBezTo>
                  <a:pt x="953" y="410"/>
                  <a:pt x="954" y="410"/>
                  <a:pt x="955" y="410"/>
                </a:cubicBezTo>
                <a:cubicBezTo>
                  <a:pt x="956" y="410"/>
                  <a:pt x="956" y="410"/>
                  <a:pt x="957" y="410"/>
                </a:cubicBezTo>
                <a:cubicBezTo>
                  <a:pt x="958" y="410"/>
                  <a:pt x="958" y="407"/>
                  <a:pt x="960" y="406"/>
                </a:cubicBezTo>
                <a:cubicBezTo>
                  <a:pt x="961" y="406"/>
                  <a:pt x="962" y="406"/>
                  <a:pt x="962" y="405"/>
                </a:cubicBezTo>
                <a:cubicBezTo>
                  <a:pt x="962" y="404"/>
                  <a:pt x="962" y="399"/>
                  <a:pt x="964" y="399"/>
                </a:cubicBezTo>
                <a:cubicBezTo>
                  <a:pt x="965" y="399"/>
                  <a:pt x="967" y="397"/>
                  <a:pt x="967" y="397"/>
                </a:cubicBezTo>
                <a:cubicBezTo>
                  <a:pt x="967" y="396"/>
                  <a:pt x="970" y="393"/>
                  <a:pt x="971" y="392"/>
                </a:cubicBezTo>
                <a:cubicBezTo>
                  <a:pt x="971" y="390"/>
                  <a:pt x="972" y="390"/>
                  <a:pt x="970" y="389"/>
                </a:cubicBezTo>
                <a:cubicBezTo>
                  <a:pt x="969" y="389"/>
                  <a:pt x="967" y="386"/>
                  <a:pt x="967" y="385"/>
                </a:cubicBezTo>
                <a:cubicBezTo>
                  <a:pt x="966" y="384"/>
                  <a:pt x="963" y="385"/>
                  <a:pt x="960" y="382"/>
                </a:cubicBezTo>
                <a:cubicBezTo>
                  <a:pt x="957" y="380"/>
                  <a:pt x="957" y="373"/>
                  <a:pt x="956" y="373"/>
                </a:cubicBezTo>
                <a:cubicBezTo>
                  <a:pt x="955" y="372"/>
                  <a:pt x="952" y="376"/>
                  <a:pt x="951" y="378"/>
                </a:cubicBezTo>
                <a:cubicBezTo>
                  <a:pt x="950" y="381"/>
                  <a:pt x="946" y="383"/>
                  <a:pt x="943" y="382"/>
                </a:cubicBezTo>
                <a:cubicBezTo>
                  <a:pt x="940" y="381"/>
                  <a:pt x="939" y="383"/>
                  <a:pt x="938" y="383"/>
                </a:cubicBezTo>
                <a:cubicBezTo>
                  <a:pt x="937" y="384"/>
                  <a:pt x="935" y="381"/>
                  <a:pt x="935" y="379"/>
                </a:cubicBezTo>
                <a:cubicBezTo>
                  <a:pt x="936" y="378"/>
                  <a:pt x="937" y="374"/>
                  <a:pt x="935" y="374"/>
                </a:cubicBezTo>
                <a:cubicBezTo>
                  <a:pt x="933" y="373"/>
                  <a:pt x="932" y="377"/>
                  <a:pt x="932" y="378"/>
                </a:cubicBezTo>
                <a:cubicBezTo>
                  <a:pt x="932" y="379"/>
                  <a:pt x="929" y="374"/>
                  <a:pt x="930" y="373"/>
                </a:cubicBezTo>
                <a:cubicBezTo>
                  <a:pt x="931" y="372"/>
                  <a:pt x="929" y="370"/>
                  <a:pt x="928" y="369"/>
                </a:cubicBezTo>
                <a:cubicBezTo>
                  <a:pt x="926" y="368"/>
                  <a:pt x="924" y="365"/>
                  <a:pt x="923" y="364"/>
                </a:cubicBezTo>
                <a:cubicBezTo>
                  <a:pt x="923" y="362"/>
                  <a:pt x="921" y="358"/>
                  <a:pt x="921" y="357"/>
                </a:cubicBezTo>
                <a:cubicBezTo>
                  <a:pt x="921" y="356"/>
                  <a:pt x="923" y="355"/>
                  <a:pt x="924" y="355"/>
                </a:cubicBezTo>
                <a:cubicBezTo>
                  <a:pt x="925" y="355"/>
                  <a:pt x="925" y="353"/>
                  <a:pt x="926" y="354"/>
                </a:cubicBezTo>
                <a:cubicBezTo>
                  <a:pt x="927" y="355"/>
                  <a:pt x="928" y="354"/>
                  <a:pt x="929" y="354"/>
                </a:cubicBezTo>
                <a:cubicBezTo>
                  <a:pt x="930" y="354"/>
                  <a:pt x="932" y="359"/>
                  <a:pt x="933" y="361"/>
                </a:cubicBezTo>
                <a:cubicBezTo>
                  <a:pt x="934" y="363"/>
                  <a:pt x="934" y="364"/>
                  <a:pt x="936" y="365"/>
                </a:cubicBezTo>
                <a:cubicBezTo>
                  <a:pt x="937" y="366"/>
                  <a:pt x="939" y="365"/>
                  <a:pt x="941" y="367"/>
                </a:cubicBezTo>
                <a:cubicBezTo>
                  <a:pt x="943" y="369"/>
                  <a:pt x="948" y="371"/>
                  <a:pt x="951" y="371"/>
                </a:cubicBezTo>
                <a:cubicBezTo>
                  <a:pt x="952" y="371"/>
                  <a:pt x="953" y="370"/>
                  <a:pt x="954" y="370"/>
                </a:cubicBezTo>
                <a:cubicBezTo>
                  <a:pt x="955" y="369"/>
                  <a:pt x="956" y="369"/>
                  <a:pt x="957" y="369"/>
                </a:cubicBezTo>
                <a:cubicBezTo>
                  <a:pt x="960" y="370"/>
                  <a:pt x="960" y="373"/>
                  <a:pt x="961" y="375"/>
                </a:cubicBezTo>
                <a:cubicBezTo>
                  <a:pt x="962" y="376"/>
                  <a:pt x="973" y="377"/>
                  <a:pt x="975" y="377"/>
                </a:cubicBezTo>
                <a:cubicBezTo>
                  <a:pt x="977" y="378"/>
                  <a:pt x="987" y="378"/>
                  <a:pt x="988" y="377"/>
                </a:cubicBezTo>
                <a:cubicBezTo>
                  <a:pt x="989" y="376"/>
                  <a:pt x="990" y="376"/>
                  <a:pt x="991" y="377"/>
                </a:cubicBezTo>
                <a:cubicBezTo>
                  <a:pt x="992" y="377"/>
                  <a:pt x="996" y="378"/>
                  <a:pt x="998" y="377"/>
                </a:cubicBezTo>
                <a:cubicBezTo>
                  <a:pt x="1000" y="375"/>
                  <a:pt x="1001" y="377"/>
                  <a:pt x="1001" y="378"/>
                </a:cubicBezTo>
                <a:cubicBezTo>
                  <a:pt x="1001" y="379"/>
                  <a:pt x="1002" y="379"/>
                  <a:pt x="1003" y="380"/>
                </a:cubicBezTo>
                <a:cubicBezTo>
                  <a:pt x="1004" y="381"/>
                  <a:pt x="1004" y="382"/>
                  <a:pt x="1004" y="383"/>
                </a:cubicBezTo>
                <a:cubicBezTo>
                  <a:pt x="1005" y="384"/>
                  <a:pt x="1006" y="384"/>
                  <a:pt x="1008" y="384"/>
                </a:cubicBezTo>
                <a:cubicBezTo>
                  <a:pt x="1010" y="385"/>
                  <a:pt x="1010" y="388"/>
                  <a:pt x="1012" y="388"/>
                </a:cubicBezTo>
                <a:cubicBezTo>
                  <a:pt x="1014" y="389"/>
                  <a:pt x="1015" y="389"/>
                  <a:pt x="1015" y="388"/>
                </a:cubicBezTo>
                <a:cubicBezTo>
                  <a:pt x="1016" y="388"/>
                  <a:pt x="1017" y="388"/>
                  <a:pt x="1017" y="389"/>
                </a:cubicBezTo>
                <a:cubicBezTo>
                  <a:pt x="1017" y="391"/>
                  <a:pt x="1011" y="390"/>
                  <a:pt x="1011" y="391"/>
                </a:cubicBezTo>
                <a:cubicBezTo>
                  <a:pt x="1011" y="391"/>
                  <a:pt x="1017" y="399"/>
                  <a:pt x="1020" y="398"/>
                </a:cubicBezTo>
                <a:cubicBezTo>
                  <a:pt x="1023" y="398"/>
                  <a:pt x="1026" y="394"/>
                  <a:pt x="1025" y="394"/>
                </a:cubicBezTo>
                <a:cubicBezTo>
                  <a:pt x="1024" y="393"/>
                  <a:pt x="1025" y="391"/>
                  <a:pt x="1026" y="392"/>
                </a:cubicBezTo>
                <a:cubicBezTo>
                  <a:pt x="1027" y="392"/>
                  <a:pt x="1026" y="395"/>
                  <a:pt x="1027" y="396"/>
                </a:cubicBezTo>
                <a:cubicBezTo>
                  <a:pt x="1028" y="397"/>
                  <a:pt x="1028" y="398"/>
                  <a:pt x="1027" y="400"/>
                </a:cubicBezTo>
                <a:cubicBezTo>
                  <a:pt x="1026" y="402"/>
                  <a:pt x="1028" y="405"/>
                  <a:pt x="1028" y="407"/>
                </a:cubicBezTo>
                <a:cubicBezTo>
                  <a:pt x="1028" y="409"/>
                  <a:pt x="1029" y="412"/>
                  <a:pt x="1030" y="415"/>
                </a:cubicBezTo>
                <a:cubicBezTo>
                  <a:pt x="1030" y="417"/>
                  <a:pt x="1032" y="423"/>
                  <a:pt x="1034" y="426"/>
                </a:cubicBezTo>
                <a:cubicBezTo>
                  <a:pt x="1036" y="429"/>
                  <a:pt x="1037" y="435"/>
                  <a:pt x="1038" y="437"/>
                </a:cubicBezTo>
                <a:cubicBezTo>
                  <a:pt x="1039" y="438"/>
                  <a:pt x="1042" y="443"/>
                  <a:pt x="1042" y="446"/>
                </a:cubicBezTo>
                <a:cubicBezTo>
                  <a:pt x="1042" y="449"/>
                  <a:pt x="1045" y="453"/>
                  <a:pt x="1046" y="453"/>
                </a:cubicBezTo>
                <a:cubicBezTo>
                  <a:pt x="1047" y="454"/>
                  <a:pt x="1050" y="453"/>
                  <a:pt x="1050" y="451"/>
                </a:cubicBezTo>
                <a:cubicBezTo>
                  <a:pt x="1051" y="449"/>
                  <a:pt x="1054" y="448"/>
                  <a:pt x="1054" y="447"/>
                </a:cubicBezTo>
                <a:cubicBezTo>
                  <a:pt x="1054" y="445"/>
                  <a:pt x="1055" y="444"/>
                  <a:pt x="1056" y="444"/>
                </a:cubicBezTo>
                <a:cubicBezTo>
                  <a:pt x="1057" y="444"/>
                  <a:pt x="1057" y="443"/>
                  <a:pt x="1057" y="441"/>
                </a:cubicBezTo>
                <a:cubicBezTo>
                  <a:pt x="1057" y="439"/>
                  <a:pt x="1057" y="437"/>
                  <a:pt x="1058" y="436"/>
                </a:cubicBezTo>
                <a:cubicBezTo>
                  <a:pt x="1059" y="434"/>
                  <a:pt x="1059" y="430"/>
                  <a:pt x="1059" y="429"/>
                </a:cubicBezTo>
                <a:cubicBezTo>
                  <a:pt x="1058" y="427"/>
                  <a:pt x="1058" y="425"/>
                  <a:pt x="1059" y="423"/>
                </a:cubicBezTo>
                <a:cubicBezTo>
                  <a:pt x="1060" y="422"/>
                  <a:pt x="1059" y="420"/>
                  <a:pt x="1061" y="420"/>
                </a:cubicBezTo>
                <a:cubicBezTo>
                  <a:pt x="1062" y="420"/>
                  <a:pt x="1063" y="419"/>
                  <a:pt x="1065" y="417"/>
                </a:cubicBezTo>
                <a:cubicBezTo>
                  <a:pt x="1066" y="415"/>
                  <a:pt x="1070" y="413"/>
                  <a:pt x="1071" y="412"/>
                </a:cubicBezTo>
                <a:cubicBezTo>
                  <a:pt x="1073" y="411"/>
                  <a:pt x="1077" y="407"/>
                  <a:pt x="1078" y="405"/>
                </a:cubicBezTo>
                <a:cubicBezTo>
                  <a:pt x="1079" y="403"/>
                  <a:pt x="1083" y="402"/>
                  <a:pt x="1085" y="400"/>
                </a:cubicBezTo>
                <a:cubicBezTo>
                  <a:pt x="1086" y="399"/>
                  <a:pt x="1086" y="398"/>
                  <a:pt x="1086" y="396"/>
                </a:cubicBezTo>
                <a:cubicBezTo>
                  <a:pt x="1086" y="394"/>
                  <a:pt x="1091" y="393"/>
                  <a:pt x="1093" y="393"/>
                </a:cubicBezTo>
                <a:cubicBezTo>
                  <a:pt x="1095" y="393"/>
                  <a:pt x="1096" y="393"/>
                  <a:pt x="1097" y="393"/>
                </a:cubicBezTo>
                <a:cubicBezTo>
                  <a:pt x="1099" y="393"/>
                  <a:pt x="1101" y="392"/>
                  <a:pt x="1101" y="391"/>
                </a:cubicBezTo>
                <a:cubicBezTo>
                  <a:pt x="1101" y="389"/>
                  <a:pt x="1102" y="388"/>
                  <a:pt x="1103" y="389"/>
                </a:cubicBezTo>
                <a:cubicBezTo>
                  <a:pt x="1104" y="389"/>
                  <a:pt x="1105" y="393"/>
                  <a:pt x="1106" y="395"/>
                </a:cubicBezTo>
                <a:cubicBezTo>
                  <a:pt x="1106" y="396"/>
                  <a:pt x="1108" y="400"/>
                  <a:pt x="1110" y="401"/>
                </a:cubicBezTo>
                <a:cubicBezTo>
                  <a:pt x="1113" y="402"/>
                  <a:pt x="1114" y="407"/>
                  <a:pt x="1115" y="410"/>
                </a:cubicBezTo>
                <a:cubicBezTo>
                  <a:pt x="1116" y="412"/>
                  <a:pt x="1115" y="415"/>
                  <a:pt x="1114" y="416"/>
                </a:cubicBezTo>
                <a:cubicBezTo>
                  <a:pt x="1114" y="418"/>
                  <a:pt x="1115" y="418"/>
                  <a:pt x="1116" y="419"/>
                </a:cubicBezTo>
                <a:cubicBezTo>
                  <a:pt x="1118" y="419"/>
                  <a:pt x="1119" y="420"/>
                  <a:pt x="1120" y="418"/>
                </a:cubicBezTo>
                <a:cubicBezTo>
                  <a:pt x="1121" y="417"/>
                  <a:pt x="1124" y="416"/>
                  <a:pt x="1124" y="414"/>
                </a:cubicBezTo>
                <a:cubicBezTo>
                  <a:pt x="1124" y="412"/>
                  <a:pt x="1125" y="415"/>
                  <a:pt x="1126" y="416"/>
                </a:cubicBezTo>
                <a:cubicBezTo>
                  <a:pt x="1127" y="416"/>
                  <a:pt x="1128" y="418"/>
                  <a:pt x="1128" y="420"/>
                </a:cubicBezTo>
                <a:cubicBezTo>
                  <a:pt x="1128" y="422"/>
                  <a:pt x="1128" y="428"/>
                  <a:pt x="1130" y="429"/>
                </a:cubicBezTo>
                <a:cubicBezTo>
                  <a:pt x="1132" y="431"/>
                  <a:pt x="1132" y="435"/>
                  <a:pt x="1132" y="436"/>
                </a:cubicBezTo>
                <a:cubicBezTo>
                  <a:pt x="1131" y="438"/>
                  <a:pt x="1133" y="440"/>
                  <a:pt x="1132" y="441"/>
                </a:cubicBezTo>
                <a:cubicBezTo>
                  <a:pt x="1132" y="443"/>
                  <a:pt x="1131" y="447"/>
                  <a:pt x="1131" y="449"/>
                </a:cubicBezTo>
                <a:cubicBezTo>
                  <a:pt x="1130" y="451"/>
                  <a:pt x="1130" y="452"/>
                  <a:pt x="1131" y="452"/>
                </a:cubicBezTo>
                <a:cubicBezTo>
                  <a:pt x="1132" y="453"/>
                  <a:pt x="1134" y="455"/>
                  <a:pt x="1137" y="458"/>
                </a:cubicBezTo>
                <a:cubicBezTo>
                  <a:pt x="1139" y="461"/>
                  <a:pt x="1139" y="464"/>
                  <a:pt x="1139" y="466"/>
                </a:cubicBezTo>
                <a:cubicBezTo>
                  <a:pt x="1139" y="469"/>
                  <a:pt x="1143" y="473"/>
                  <a:pt x="1143" y="475"/>
                </a:cubicBezTo>
                <a:cubicBezTo>
                  <a:pt x="1144" y="476"/>
                  <a:pt x="1145" y="477"/>
                  <a:pt x="1147" y="479"/>
                </a:cubicBezTo>
                <a:cubicBezTo>
                  <a:pt x="1150" y="480"/>
                  <a:pt x="1155" y="483"/>
                  <a:pt x="1156" y="483"/>
                </a:cubicBezTo>
                <a:cubicBezTo>
                  <a:pt x="1157" y="482"/>
                  <a:pt x="1154" y="478"/>
                  <a:pt x="1153" y="477"/>
                </a:cubicBezTo>
                <a:cubicBezTo>
                  <a:pt x="1151" y="475"/>
                  <a:pt x="1153" y="471"/>
                  <a:pt x="1153" y="468"/>
                </a:cubicBezTo>
                <a:cubicBezTo>
                  <a:pt x="1153" y="466"/>
                  <a:pt x="1150" y="466"/>
                  <a:pt x="1149" y="464"/>
                </a:cubicBezTo>
                <a:cubicBezTo>
                  <a:pt x="1149" y="462"/>
                  <a:pt x="1148" y="463"/>
                  <a:pt x="1147" y="462"/>
                </a:cubicBezTo>
                <a:cubicBezTo>
                  <a:pt x="1147" y="461"/>
                  <a:pt x="1144" y="459"/>
                  <a:pt x="1142" y="458"/>
                </a:cubicBezTo>
                <a:cubicBezTo>
                  <a:pt x="1140" y="458"/>
                  <a:pt x="1139" y="455"/>
                  <a:pt x="1139" y="454"/>
                </a:cubicBezTo>
                <a:cubicBezTo>
                  <a:pt x="1139" y="452"/>
                  <a:pt x="1138" y="451"/>
                  <a:pt x="1138" y="450"/>
                </a:cubicBezTo>
                <a:cubicBezTo>
                  <a:pt x="1138" y="448"/>
                  <a:pt x="1136" y="448"/>
                  <a:pt x="1135" y="448"/>
                </a:cubicBezTo>
                <a:cubicBezTo>
                  <a:pt x="1133" y="447"/>
                  <a:pt x="1135" y="443"/>
                  <a:pt x="1135" y="441"/>
                </a:cubicBezTo>
                <a:cubicBezTo>
                  <a:pt x="1136" y="439"/>
                  <a:pt x="1139" y="434"/>
                  <a:pt x="1138" y="432"/>
                </a:cubicBezTo>
                <a:cubicBezTo>
                  <a:pt x="1137" y="431"/>
                  <a:pt x="1141" y="429"/>
                  <a:pt x="1141" y="431"/>
                </a:cubicBezTo>
                <a:cubicBezTo>
                  <a:pt x="1142" y="433"/>
                  <a:pt x="1142" y="434"/>
                  <a:pt x="1145" y="434"/>
                </a:cubicBezTo>
                <a:cubicBezTo>
                  <a:pt x="1147" y="434"/>
                  <a:pt x="1147" y="436"/>
                  <a:pt x="1149" y="436"/>
                </a:cubicBezTo>
                <a:cubicBezTo>
                  <a:pt x="1151" y="437"/>
                  <a:pt x="1150" y="439"/>
                  <a:pt x="1151" y="440"/>
                </a:cubicBezTo>
                <a:cubicBezTo>
                  <a:pt x="1151" y="441"/>
                  <a:pt x="1152" y="441"/>
                  <a:pt x="1153" y="441"/>
                </a:cubicBezTo>
                <a:cubicBezTo>
                  <a:pt x="1154" y="440"/>
                  <a:pt x="1153" y="442"/>
                  <a:pt x="1153" y="443"/>
                </a:cubicBezTo>
                <a:cubicBezTo>
                  <a:pt x="1154" y="443"/>
                  <a:pt x="1154" y="443"/>
                  <a:pt x="1155" y="443"/>
                </a:cubicBezTo>
                <a:cubicBezTo>
                  <a:pt x="1156" y="443"/>
                  <a:pt x="1156" y="443"/>
                  <a:pt x="1157" y="443"/>
                </a:cubicBezTo>
                <a:cubicBezTo>
                  <a:pt x="1157" y="444"/>
                  <a:pt x="1158" y="445"/>
                  <a:pt x="1159" y="445"/>
                </a:cubicBezTo>
                <a:cubicBezTo>
                  <a:pt x="1160" y="446"/>
                  <a:pt x="1158" y="447"/>
                  <a:pt x="1158" y="449"/>
                </a:cubicBezTo>
                <a:cubicBezTo>
                  <a:pt x="1158" y="451"/>
                  <a:pt x="1159" y="451"/>
                  <a:pt x="1160" y="451"/>
                </a:cubicBezTo>
                <a:cubicBezTo>
                  <a:pt x="1160" y="450"/>
                  <a:pt x="1163" y="448"/>
                  <a:pt x="1164" y="448"/>
                </a:cubicBezTo>
                <a:cubicBezTo>
                  <a:pt x="1165" y="447"/>
                  <a:pt x="1164" y="446"/>
                  <a:pt x="1165" y="446"/>
                </a:cubicBezTo>
                <a:cubicBezTo>
                  <a:pt x="1166" y="446"/>
                  <a:pt x="1165" y="445"/>
                  <a:pt x="1166" y="444"/>
                </a:cubicBezTo>
                <a:cubicBezTo>
                  <a:pt x="1166" y="443"/>
                  <a:pt x="1167" y="443"/>
                  <a:pt x="1169" y="443"/>
                </a:cubicBezTo>
                <a:cubicBezTo>
                  <a:pt x="1170" y="443"/>
                  <a:pt x="1172" y="442"/>
                  <a:pt x="1174" y="441"/>
                </a:cubicBezTo>
                <a:cubicBezTo>
                  <a:pt x="1176" y="439"/>
                  <a:pt x="1177" y="439"/>
                  <a:pt x="1178" y="435"/>
                </a:cubicBezTo>
                <a:cubicBezTo>
                  <a:pt x="1178" y="431"/>
                  <a:pt x="1177" y="426"/>
                  <a:pt x="1177" y="425"/>
                </a:cubicBezTo>
                <a:cubicBezTo>
                  <a:pt x="1177" y="424"/>
                  <a:pt x="1174" y="418"/>
                  <a:pt x="1173" y="418"/>
                </a:cubicBezTo>
                <a:cubicBezTo>
                  <a:pt x="1172" y="418"/>
                  <a:pt x="1167" y="413"/>
                  <a:pt x="1166" y="413"/>
                </a:cubicBezTo>
                <a:cubicBezTo>
                  <a:pt x="1165" y="412"/>
                  <a:pt x="1165" y="410"/>
                  <a:pt x="1164" y="409"/>
                </a:cubicBezTo>
                <a:cubicBezTo>
                  <a:pt x="1163" y="408"/>
                  <a:pt x="1162" y="406"/>
                  <a:pt x="1163" y="404"/>
                </a:cubicBezTo>
                <a:cubicBezTo>
                  <a:pt x="1163" y="402"/>
                  <a:pt x="1166" y="401"/>
                  <a:pt x="1166" y="400"/>
                </a:cubicBezTo>
                <a:cubicBezTo>
                  <a:pt x="1166" y="399"/>
                  <a:pt x="1166" y="397"/>
                  <a:pt x="1167" y="397"/>
                </a:cubicBezTo>
                <a:cubicBezTo>
                  <a:pt x="1169" y="397"/>
                  <a:pt x="1170" y="396"/>
                  <a:pt x="1171" y="395"/>
                </a:cubicBezTo>
                <a:cubicBezTo>
                  <a:pt x="1171" y="395"/>
                  <a:pt x="1172" y="395"/>
                  <a:pt x="1172" y="395"/>
                </a:cubicBezTo>
                <a:cubicBezTo>
                  <a:pt x="1173" y="395"/>
                  <a:pt x="1174" y="395"/>
                  <a:pt x="1174" y="394"/>
                </a:cubicBezTo>
                <a:cubicBezTo>
                  <a:pt x="1174" y="393"/>
                  <a:pt x="1175" y="393"/>
                  <a:pt x="1176" y="394"/>
                </a:cubicBezTo>
                <a:cubicBezTo>
                  <a:pt x="1177" y="395"/>
                  <a:pt x="1177" y="395"/>
                  <a:pt x="1179" y="394"/>
                </a:cubicBezTo>
                <a:cubicBezTo>
                  <a:pt x="1180" y="393"/>
                  <a:pt x="1180" y="395"/>
                  <a:pt x="1180" y="396"/>
                </a:cubicBezTo>
                <a:cubicBezTo>
                  <a:pt x="1179" y="397"/>
                  <a:pt x="1179" y="399"/>
                  <a:pt x="1181" y="400"/>
                </a:cubicBezTo>
                <a:cubicBezTo>
                  <a:pt x="1182" y="401"/>
                  <a:pt x="1182" y="399"/>
                  <a:pt x="1182" y="398"/>
                </a:cubicBezTo>
                <a:cubicBezTo>
                  <a:pt x="1181" y="397"/>
                  <a:pt x="1184" y="396"/>
                  <a:pt x="1188" y="394"/>
                </a:cubicBezTo>
                <a:cubicBezTo>
                  <a:pt x="1192" y="393"/>
                  <a:pt x="1196" y="390"/>
                  <a:pt x="1196" y="390"/>
                </a:cubicBezTo>
                <a:cubicBezTo>
                  <a:pt x="1196" y="389"/>
                  <a:pt x="1197" y="389"/>
                  <a:pt x="1197" y="390"/>
                </a:cubicBezTo>
                <a:cubicBezTo>
                  <a:pt x="1198" y="390"/>
                  <a:pt x="1199" y="390"/>
                  <a:pt x="1200" y="390"/>
                </a:cubicBezTo>
                <a:cubicBezTo>
                  <a:pt x="1201" y="389"/>
                  <a:pt x="1206" y="388"/>
                  <a:pt x="1207" y="388"/>
                </a:cubicBezTo>
                <a:cubicBezTo>
                  <a:pt x="1209" y="388"/>
                  <a:pt x="1209" y="387"/>
                  <a:pt x="1210" y="386"/>
                </a:cubicBezTo>
                <a:cubicBezTo>
                  <a:pt x="1211" y="385"/>
                  <a:pt x="1211" y="385"/>
                  <a:pt x="1212" y="384"/>
                </a:cubicBezTo>
                <a:cubicBezTo>
                  <a:pt x="1214" y="384"/>
                  <a:pt x="1215" y="382"/>
                  <a:pt x="1215" y="382"/>
                </a:cubicBezTo>
                <a:cubicBezTo>
                  <a:pt x="1215" y="381"/>
                  <a:pt x="1218" y="381"/>
                  <a:pt x="1218" y="380"/>
                </a:cubicBezTo>
                <a:cubicBezTo>
                  <a:pt x="1218" y="379"/>
                  <a:pt x="1220" y="379"/>
                  <a:pt x="1220" y="378"/>
                </a:cubicBezTo>
                <a:cubicBezTo>
                  <a:pt x="1220" y="377"/>
                  <a:pt x="1221" y="377"/>
                  <a:pt x="1222" y="376"/>
                </a:cubicBezTo>
                <a:cubicBezTo>
                  <a:pt x="1222" y="375"/>
                  <a:pt x="1221" y="373"/>
                  <a:pt x="1222" y="373"/>
                </a:cubicBezTo>
                <a:cubicBezTo>
                  <a:pt x="1223" y="373"/>
                  <a:pt x="1222" y="371"/>
                  <a:pt x="1222" y="371"/>
                </a:cubicBezTo>
                <a:cubicBezTo>
                  <a:pt x="1222" y="370"/>
                  <a:pt x="1224" y="370"/>
                  <a:pt x="1225" y="369"/>
                </a:cubicBezTo>
                <a:cubicBezTo>
                  <a:pt x="1226" y="369"/>
                  <a:pt x="1226" y="368"/>
                  <a:pt x="1227" y="367"/>
                </a:cubicBezTo>
                <a:cubicBezTo>
                  <a:pt x="1227" y="365"/>
                  <a:pt x="1229" y="364"/>
                  <a:pt x="1229" y="364"/>
                </a:cubicBezTo>
                <a:cubicBezTo>
                  <a:pt x="1230" y="364"/>
                  <a:pt x="1231" y="362"/>
                  <a:pt x="1230" y="360"/>
                </a:cubicBezTo>
                <a:cubicBezTo>
                  <a:pt x="1230" y="359"/>
                  <a:pt x="1232" y="359"/>
                  <a:pt x="1231" y="359"/>
                </a:cubicBezTo>
                <a:cubicBezTo>
                  <a:pt x="1230" y="358"/>
                  <a:pt x="1231" y="357"/>
                  <a:pt x="1233" y="356"/>
                </a:cubicBezTo>
                <a:cubicBezTo>
                  <a:pt x="1234" y="356"/>
                  <a:pt x="1232" y="355"/>
                  <a:pt x="1231" y="356"/>
                </a:cubicBezTo>
                <a:cubicBezTo>
                  <a:pt x="1231" y="356"/>
                  <a:pt x="1230" y="356"/>
                  <a:pt x="1230" y="355"/>
                </a:cubicBezTo>
                <a:cubicBezTo>
                  <a:pt x="1229" y="355"/>
                  <a:pt x="1229" y="354"/>
                  <a:pt x="1229" y="355"/>
                </a:cubicBezTo>
                <a:cubicBezTo>
                  <a:pt x="1228" y="356"/>
                  <a:pt x="1226" y="354"/>
                  <a:pt x="1227" y="354"/>
                </a:cubicBezTo>
                <a:cubicBezTo>
                  <a:pt x="1228" y="354"/>
                  <a:pt x="1231" y="352"/>
                  <a:pt x="1232" y="352"/>
                </a:cubicBezTo>
                <a:cubicBezTo>
                  <a:pt x="1232" y="352"/>
                  <a:pt x="1230" y="349"/>
                  <a:pt x="1229" y="350"/>
                </a:cubicBezTo>
                <a:cubicBezTo>
                  <a:pt x="1228" y="350"/>
                  <a:pt x="1226" y="347"/>
                  <a:pt x="1225" y="347"/>
                </a:cubicBezTo>
                <a:cubicBezTo>
                  <a:pt x="1224" y="347"/>
                  <a:pt x="1226" y="346"/>
                  <a:pt x="1228" y="347"/>
                </a:cubicBezTo>
                <a:cubicBezTo>
                  <a:pt x="1229" y="347"/>
                  <a:pt x="1231" y="348"/>
                  <a:pt x="1231" y="347"/>
                </a:cubicBezTo>
                <a:cubicBezTo>
                  <a:pt x="1232" y="347"/>
                  <a:pt x="1229" y="344"/>
                  <a:pt x="1228" y="343"/>
                </a:cubicBezTo>
                <a:cubicBezTo>
                  <a:pt x="1227" y="342"/>
                  <a:pt x="1228" y="341"/>
                  <a:pt x="1227" y="341"/>
                </a:cubicBezTo>
                <a:cubicBezTo>
                  <a:pt x="1226" y="340"/>
                  <a:pt x="1225" y="337"/>
                  <a:pt x="1224" y="336"/>
                </a:cubicBezTo>
                <a:cubicBezTo>
                  <a:pt x="1224" y="334"/>
                  <a:pt x="1221" y="334"/>
                  <a:pt x="1221" y="333"/>
                </a:cubicBezTo>
                <a:cubicBezTo>
                  <a:pt x="1220" y="332"/>
                  <a:pt x="1221" y="330"/>
                  <a:pt x="1223" y="329"/>
                </a:cubicBezTo>
                <a:cubicBezTo>
                  <a:pt x="1225" y="328"/>
                  <a:pt x="1224" y="327"/>
                  <a:pt x="1225" y="327"/>
                </a:cubicBezTo>
                <a:cubicBezTo>
                  <a:pt x="1225" y="327"/>
                  <a:pt x="1226" y="327"/>
                  <a:pt x="1227" y="325"/>
                </a:cubicBezTo>
                <a:cubicBezTo>
                  <a:pt x="1228" y="324"/>
                  <a:pt x="1229" y="325"/>
                  <a:pt x="1229" y="324"/>
                </a:cubicBezTo>
                <a:cubicBezTo>
                  <a:pt x="1230" y="323"/>
                  <a:pt x="1233" y="323"/>
                  <a:pt x="1234" y="322"/>
                </a:cubicBezTo>
                <a:cubicBezTo>
                  <a:pt x="1235" y="322"/>
                  <a:pt x="1233" y="319"/>
                  <a:pt x="1232" y="320"/>
                </a:cubicBezTo>
                <a:cubicBezTo>
                  <a:pt x="1230" y="320"/>
                  <a:pt x="1229" y="320"/>
                  <a:pt x="1228" y="318"/>
                </a:cubicBezTo>
                <a:cubicBezTo>
                  <a:pt x="1227" y="316"/>
                  <a:pt x="1224" y="321"/>
                  <a:pt x="1222" y="322"/>
                </a:cubicBezTo>
                <a:cubicBezTo>
                  <a:pt x="1220" y="323"/>
                  <a:pt x="1219" y="320"/>
                  <a:pt x="1219" y="318"/>
                </a:cubicBezTo>
                <a:cubicBezTo>
                  <a:pt x="1220" y="317"/>
                  <a:pt x="1218" y="317"/>
                  <a:pt x="1215" y="317"/>
                </a:cubicBezTo>
                <a:cubicBezTo>
                  <a:pt x="1212" y="317"/>
                  <a:pt x="1213" y="312"/>
                  <a:pt x="1215" y="312"/>
                </a:cubicBezTo>
                <a:cubicBezTo>
                  <a:pt x="1215" y="311"/>
                  <a:pt x="1216" y="312"/>
                  <a:pt x="1217" y="312"/>
                </a:cubicBezTo>
                <a:cubicBezTo>
                  <a:pt x="1218" y="312"/>
                  <a:pt x="1220" y="312"/>
                  <a:pt x="1220" y="310"/>
                </a:cubicBezTo>
                <a:cubicBezTo>
                  <a:pt x="1221" y="307"/>
                  <a:pt x="1223" y="309"/>
                  <a:pt x="1225" y="307"/>
                </a:cubicBezTo>
                <a:cubicBezTo>
                  <a:pt x="1228" y="304"/>
                  <a:pt x="1230" y="302"/>
                  <a:pt x="1232" y="304"/>
                </a:cubicBezTo>
                <a:cubicBezTo>
                  <a:pt x="1235" y="305"/>
                  <a:pt x="1230" y="308"/>
                  <a:pt x="1230" y="309"/>
                </a:cubicBezTo>
                <a:cubicBezTo>
                  <a:pt x="1229" y="311"/>
                  <a:pt x="1230" y="312"/>
                  <a:pt x="1229" y="313"/>
                </a:cubicBezTo>
                <a:cubicBezTo>
                  <a:pt x="1228" y="314"/>
                  <a:pt x="1229" y="314"/>
                  <a:pt x="1232" y="313"/>
                </a:cubicBezTo>
                <a:cubicBezTo>
                  <a:pt x="1234" y="311"/>
                  <a:pt x="1237" y="309"/>
                  <a:pt x="1240" y="308"/>
                </a:cubicBezTo>
                <a:cubicBezTo>
                  <a:pt x="1242" y="307"/>
                  <a:pt x="1245" y="309"/>
                  <a:pt x="1247" y="310"/>
                </a:cubicBezTo>
                <a:cubicBezTo>
                  <a:pt x="1248" y="312"/>
                  <a:pt x="1245" y="314"/>
                  <a:pt x="1244" y="315"/>
                </a:cubicBezTo>
                <a:cubicBezTo>
                  <a:pt x="1243" y="316"/>
                  <a:pt x="1245" y="316"/>
                  <a:pt x="1245" y="318"/>
                </a:cubicBezTo>
                <a:cubicBezTo>
                  <a:pt x="1245" y="319"/>
                  <a:pt x="1246" y="320"/>
                  <a:pt x="1247" y="319"/>
                </a:cubicBezTo>
                <a:cubicBezTo>
                  <a:pt x="1248" y="318"/>
                  <a:pt x="1249" y="318"/>
                  <a:pt x="1250" y="318"/>
                </a:cubicBezTo>
                <a:cubicBezTo>
                  <a:pt x="1252" y="318"/>
                  <a:pt x="1251" y="321"/>
                  <a:pt x="1253" y="321"/>
                </a:cubicBezTo>
                <a:cubicBezTo>
                  <a:pt x="1254" y="321"/>
                  <a:pt x="1254" y="323"/>
                  <a:pt x="1252" y="323"/>
                </a:cubicBezTo>
                <a:cubicBezTo>
                  <a:pt x="1251" y="322"/>
                  <a:pt x="1251" y="325"/>
                  <a:pt x="1252" y="327"/>
                </a:cubicBezTo>
                <a:cubicBezTo>
                  <a:pt x="1253" y="328"/>
                  <a:pt x="1250" y="331"/>
                  <a:pt x="1251" y="332"/>
                </a:cubicBezTo>
                <a:cubicBezTo>
                  <a:pt x="1252" y="333"/>
                  <a:pt x="1251" y="334"/>
                  <a:pt x="1251" y="335"/>
                </a:cubicBezTo>
                <a:cubicBezTo>
                  <a:pt x="1252" y="335"/>
                  <a:pt x="1257" y="334"/>
                  <a:pt x="1259" y="332"/>
                </a:cubicBezTo>
                <a:cubicBezTo>
                  <a:pt x="1262" y="329"/>
                  <a:pt x="1262" y="330"/>
                  <a:pt x="1264" y="330"/>
                </a:cubicBezTo>
                <a:cubicBezTo>
                  <a:pt x="1265" y="330"/>
                  <a:pt x="1266" y="329"/>
                  <a:pt x="1265" y="328"/>
                </a:cubicBezTo>
                <a:cubicBezTo>
                  <a:pt x="1265" y="327"/>
                  <a:pt x="1264" y="325"/>
                  <a:pt x="1264" y="322"/>
                </a:cubicBezTo>
                <a:cubicBezTo>
                  <a:pt x="1264" y="319"/>
                  <a:pt x="1258" y="312"/>
                  <a:pt x="1256" y="311"/>
                </a:cubicBezTo>
                <a:cubicBezTo>
                  <a:pt x="1255" y="311"/>
                  <a:pt x="1256" y="308"/>
                  <a:pt x="1257" y="308"/>
                </a:cubicBezTo>
                <a:cubicBezTo>
                  <a:pt x="1259" y="307"/>
                  <a:pt x="1263" y="304"/>
                  <a:pt x="1265" y="303"/>
                </a:cubicBezTo>
                <a:cubicBezTo>
                  <a:pt x="1266" y="302"/>
                  <a:pt x="1265" y="300"/>
                  <a:pt x="1266" y="298"/>
                </a:cubicBezTo>
                <a:cubicBezTo>
                  <a:pt x="1267" y="296"/>
                  <a:pt x="1274" y="291"/>
                  <a:pt x="1275" y="291"/>
                </a:cubicBezTo>
                <a:cubicBezTo>
                  <a:pt x="1277" y="291"/>
                  <a:pt x="1279" y="293"/>
                  <a:pt x="1280" y="294"/>
                </a:cubicBezTo>
                <a:cubicBezTo>
                  <a:pt x="1282" y="294"/>
                  <a:pt x="1290" y="288"/>
                  <a:pt x="1290" y="287"/>
                </a:cubicBezTo>
                <a:cubicBezTo>
                  <a:pt x="1290" y="286"/>
                  <a:pt x="1295" y="282"/>
                  <a:pt x="1297" y="280"/>
                </a:cubicBezTo>
                <a:cubicBezTo>
                  <a:pt x="1299" y="277"/>
                  <a:pt x="1302" y="274"/>
                  <a:pt x="1303" y="271"/>
                </a:cubicBezTo>
                <a:cubicBezTo>
                  <a:pt x="1304" y="270"/>
                  <a:pt x="1307" y="267"/>
                  <a:pt x="1308" y="265"/>
                </a:cubicBezTo>
                <a:cubicBezTo>
                  <a:pt x="1309" y="264"/>
                  <a:pt x="1309" y="264"/>
                  <a:pt x="1310" y="261"/>
                </a:cubicBezTo>
                <a:cubicBezTo>
                  <a:pt x="1312" y="258"/>
                  <a:pt x="1312" y="250"/>
                  <a:pt x="1312" y="250"/>
                </a:cubicBezTo>
                <a:cubicBezTo>
                  <a:pt x="1313" y="249"/>
                  <a:pt x="1312" y="248"/>
                  <a:pt x="1313" y="247"/>
                </a:cubicBezTo>
                <a:cubicBezTo>
                  <a:pt x="1314" y="246"/>
                  <a:pt x="1313" y="245"/>
                  <a:pt x="1315" y="244"/>
                </a:cubicBezTo>
                <a:cubicBezTo>
                  <a:pt x="1316" y="243"/>
                  <a:pt x="1316" y="242"/>
                  <a:pt x="1315" y="241"/>
                </a:cubicBezTo>
                <a:cubicBezTo>
                  <a:pt x="1315" y="241"/>
                  <a:pt x="1315" y="239"/>
                  <a:pt x="1315" y="238"/>
                </a:cubicBezTo>
                <a:cubicBezTo>
                  <a:pt x="1315" y="238"/>
                  <a:pt x="1315" y="237"/>
                  <a:pt x="1316" y="237"/>
                </a:cubicBezTo>
                <a:cubicBezTo>
                  <a:pt x="1316" y="236"/>
                  <a:pt x="1315" y="235"/>
                  <a:pt x="1314" y="235"/>
                </a:cubicBezTo>
                <a:cubicBezTo>
                  <a:pt x="1313" y="234"/>
                  <a:pt x="1312" y="234"/>
                  <a:pt x="1311" y="233"/>
                </a:cubicBezTo>
                <a:cubicBezTo>
                  <a:pt x="1311" y="231"/>
                  <a:pt x="1310" y="230"/>
                  <a:pt x="1308" y="230"/>
                </a:cubicBezTo>
                <a:cubicBezTo>
                  <a:pt x="1308" y="230"/>
                  <a:pt x="1307" y="230"/>
                  <a:pt x="1306" y="230"/>
                </a:cubicBezTo>
                <a:cubicBezTo>
                  <a:pt x="1305" y="230"/>
                  <a:pt x="1304" y="230"/>
                  <a:pt x="1305" y="230"/>
                </a:cubicBezTo>
                <a:cubicBezTo>
                  <a:pt x="1305" y="231"/>
                  <a:pt x="1304" y="232"/>
                  <a:pt x="1304" y="232"/>
                </a:cubicBezTo>
                <a:cubicBezTo>
                  <a:pt x="1303" y="232"/>
                  <a:pt x="1303" y="232"/>
                  <a:pt x="1302" y="233"/>
                </a:cubicBezTo>
                <a:cubicBezTo>
                  <a:pt x="1301" y="235"/>
                  <a:pt x="1298" y="235"/>
                  <a:pt x="1299" y="234"/>
                </a:cubicBezTo>
                <a:cubicBezTo>
                  <a:pt x="1301" y="232"/>
                  <a:pt x="1299" y="232"/>
                  <a:pt x="1299" y="231"/>
                </a:cubicBezTo>
                <a:cubicBezTo>
                  <a:pt x="1300" y="230"/>
                  <a:pt x="1301" y="229"/>
                  <a:pt x="1299" y="229"/>
                </a:cubicBezTo>
                <a:cubicBezTo>
                  <a:pt x="1298" y="230"/>
                  <a:pt x="1298" y="232"/>
                  <a:pt x="1297" y="232"/>
                </a:cubicBezTo>
                <a:cubicBezTo>
                  <a:pt x="1295" y="233"/>
                  <a:pt x="1296" y="229"/>
                  <a:pt x="1296" y="228"/>
                </a:cubicBezTo>
                <a:cubicBezTo>
                  <a:pt x="1296" y="227"/>
                  <a:pt x="1295" y="228"/>
                  <a:pt x="1294" y="228"/>
                </a:cubicBezTo>
                <a:cubicBezTo>
                  <a:pt x="1293" y="228"/>
                  <a:pt x="1292" y="228"/>
                  <a:pt x="1291" y="228"/>
                </a:cubicBezTo>
                <a:cubicBezTo>
                  <a:pt x="1289" y="228"/>
                  <a:pt x="1289" y="226"/>
                  <a:pt x="1291" y="225"/>
                </a:cubicBezTo>
                <a:cubicBezTo>
                  <a:pt x="1294" y="224"/>
                  <a:pt x="1293" y="223"/>
                  <a:pt x="1294" y="222"/>
                </a:cubicBezTo>
                <a:cubicBezTo>
                  <a:pt x="1295" y="222"/>
                  <a:pt x="1298" y="220"/>
                  <a:pt x="1300" y="219"/>
                </a:cubicBezTo>
                <a:cubicBezTo>
                  <a:pt x="1301" y="218"/>
                  <a:pt x="1302" y="217"/>
                  <a:pt x="1302" y="216"/>
                </a:cubicBezTo>
                <a:cubicBezTo>
                  <a:pt x="1302" y="215"/>
                  <a:pt x="1305" y="213"/>
                  <a:pt x="1308" y="211"/>
                </a:cubicBezTo>
                <a:cubicBezTo>
                  <a:pt x="1311" y="209"/>
                  <a:pt x="1312" y="208"/>
                  <a:pt x="1313" y="207"/>
                </a:cubicBezTo>
                <a:cubicBezTo>
                  <a:pt x="1313" y="205"/>
                  <a:pt x="1317" y="204"/>
                  <a:pt x="1317" y="203"/>
                </a:cubicBezTo>
                <a:cubicBezTo>
                  <a:pt x="1317" y="202"/>
                  <a:pt x="1322" y="199"/>
                  <a:pt x="1325" y="198"/>
                </a:cubicBezTo>
                <a:cubicBezTo>
                  <a:pt x="1329" y="198"/>
                  <a:pt x="1334" y="199"/>
                  <a:pt x="1335" y="200"/>
                </a:cubicBezTo>
                <a:cubicBezTo>
                  <a:pt x="1336" y="200"/>
                  <a:pt x="1336" y="200"/>
                  <a:pt x="1337" y="199"/>
                </a:cubicBezTo>
                <a:cubicBezTo>
                  <a:pt x="1337" y="199"/>
                  <a:pt x="1339" y="199"/>
                  <a:pt x="1341" y="199"/>
                </a:cubicBezTo>
                <a:cubicBezTo>
                  <a:pt x="1342" y="200"/>
                  <a:pt x="1342" y="199"/>
                  <a:pt x="1343" y="199"/>
                </a:cubicBezTo>
                <a:cubicBezTo>
                  <a:pt x="1344" y="199"/>
                  <a:pt x="1344" y="199"/>
                  <a:pt x="1345" y="199"/>
                </a:cubicBezTo>
                <a:cubicBezTo>
                  <a:pt x="1346" y="199"/>
                  <a:pt x="1348" y="200"/>
                  <a:pt x="1348" y="198"/>
                </a:cubicBezTo>
                <a:cubicBezTo>
                  <a:pt x="1349" y="196"/>
                  <a:pt x="1353" y="196"/>
                  <a:pt x="1354" y="197"/>
                </a:cubicBezTo>
                <a:cubicBezTo>
                  <a:pt x="1355" y="198"/>
                  <a:pt x="1356" y="199"/>
                  <a:pt x="1358" y="198"/>
                </a:cubicBezTo>
                <a:cubicBezTo>
                  <a:pt x="1359" y="197"/>
                  <a:pt x="1359" y="199"/>
                  <a:pt x="1360" y="199"/>
                </a:cubicBezTo>
                <a:cubicBezTo>
                  <a:pt x="1362" y="199"/>
                  <a:pt x="1361" y="201"/>
                  <a:pt x="1360" y="201"/>
                </a:cubicBezTo>
                <a:cubicBezTo>
                  <a:pt x="1358" y="200"/>
                  <a:pt x="1357" y="201"/>
                  <a:pt x="1358" y="202"/>
                </a:cubicBezTo>
                <a:cubicBezTo>
                  <a:pt x="1359" y="203"/>
                  <a:pt x="1360" y="202"/>
                  <a:pt x="1361" y="202"/>
                </a:cubicBezTo>
                <a:cubicBezTo>
                  <a:pt x="1362" y="202"/>
                  <a:pt x="1362" y="201"/>
                  <a:pt x="1363" y="201"/>
                </a:cubicBezTo>
                <a:cubicBezTo>
                  <a:pt x="1364" y="202"/>
                  <a:pt x="1366" y="202"/>
                  <a:pt x="1367" y="201"/>
                </a:cubicBezTo>
                <a:cubicBezTo>
                  <a:pt x="1368" y="200"/>
                  <a:pt x="1368" y="200"/>
                  <a:pt x="1369" y="201"/>
                </a:cubicBezTo>
                <a:cubicBezTo>
                  <a:pt x="1369" y="201"/>
                  <a:pt x="1370" y="201"/>
                  <a:pt x="1370" y="201"/>
                </a:cubicBezTo>
                <a:cubicBezTo>
                  <a:pt x="1371" y="200"/>
                  <a:pt x="1373" y="199"/>
                  <a:pt x="1374" y="200"/>
                </a:cubicBezTo>
                <a:cubicBezTo>
                  <a:pt x="1376" y="200"/>
                  <a:pt x="1375" y="198"/>
                  <a:pt x="1373" y="198"/>
                </a:cubicBezTo>
                <a:cubicBezTo>
                  <a:pt x="1371" y="198"/>
                  <a:pt x="1371" y="197"/>
                  <a:pt x="1372" y="195"/>
                </a:cubicBezTo>
                <a:cubicBezTo>
                  <a:pt x="1374" y="192"/>
                  <a:pt x="1377" y="191"/>
                  <a:pt x="1379" y="189"/>
                </a:cubicBezTo>
                <a:cubicBezTo>
                  <a:pt x="1381" y="188"/>
                  <a:pt x="1382" y="188"/>
                  <a:pt x="1382" y="187"/>
                </a:cubicBezTo>
                <a:cubicBezTo>
                  <a:pt x="1382" y="186"/>
                  <a:pt x="1383" y="183"/>
                  <a:pt x="1384" y="183"/>
                </a:cubicBezTo>
                <a:cubicBezTo>
                  <a:pt x="1384" y="183"/>
                  <a:pt x="1385" y="183"/>
                  <a:pt x="1386" y="183"/>
                </a:cubicBezTo>
                <a:cubicBezTo>
                  <a:pt x="1387" y="184"/>
                  <a:pt x="1390" y="184"/>
                  <a:pt x="1391" y="183"/>
                </a:cubicBezTo>
                <a:cubicBezTo>
                  <a:pt x="1393" y="182"/>
                  <a:pt x="1393" y="184"/>
                  <a:pt x="1394" y="184"/>
                </a:cubicBezTo>
                <a:cubicBezTo>
                  <a:pt x="1394" y="184"/>
                  <a:pt x="1395" y="184"/>
                  <a:pt x="1395" y="183"/>
                </a:cubicBezTo>
                <a:cubicBezTo>
                  <a:pt x="1396" y="183"/>
                  <a:pt x="1396" y="182"/>
                  <a:pt x="1397" y="183"/>
                </a:cubicBezTo>
                <a:cubicBezTo>
                  <a:pt x="1398" y="183"/>
                  <a:pt x="1395" y="185"/>
                  <a:pt x="1395" y="187"/>
                </a:cubicBezTo>
                <a:cubicBezTo>
                  <a:pt x="1394" y="189"/>
                  <a:pt x="1396" y="188"/>
                  <a:pt x="1397" y="188"/>
                </a:cubicBezTo>
                <a:cubicBezTo>
                  <a:pt x="1398" y="189"/>
                  <a:pt x="1396" y="190"/>
                  <a:pt x="1396" y="190"/>
                </a:cubicBezTo>
                <a:cubicBezTo>
                  <a:pt x="1396" y="191"/>
                  <a:pt x="1399" y="191"/>
                  <a:pt x="1401" y="188"/>
                </a:cubicBezTo>
                <a:cubicBezTo>
                  <a:pt x="1404" y="185"/>
                  <a:pt x="1407" y="184"/>
                  <a:pt x="1408" y="185"/>
                </a:cubicBezTo>
                <a:cubicBezTo>
                  <a:pt x="1410" y="185"/>
                  <a:pt x="1409" y="183"/>
                  <a:pt x="1409" y="180"/>
                </a:cubicBezTo>
                <a:cubicBezTo>
                  <a:pt x="1409" y="178"/>
                  <a:pt x="1415" y="177"/>
                  <a:pt x="1416" y="178"/>
                </a:cubicBezTo>
                <a:cubicBezTo>
                  <a:pt x="1418" y="179"/>
                  <a:pt x="1418" y="179"/>
                  <a:pt x="1416" y="179"/>
                </a:cubicBezTo>
                <a:cubicBezTo>
                  <a:pt x="1415" y="178"/>
                  <a:pt x="1413" y="180"/>
                  <a:pt x="1413" y="182"/>
                </a:cubicBezTo>
                <a:cubicBezTo>
                  <a:pt x="1413" y="184"/>
                  <a:pt x="1412" y="185"/>
                  <a:pt x="1413" y="186"/>
                </a:cubicBezTo>
                <a:cubicBezTo>
                  <a:pt x="1413" y="186"/>
                  <a:pt x="1411" y="187"/>
                  <a:pt x="1411" y="188"/>
                </a:cubicBezTo>
                <a:cubicBezTo>
                  <a:pt x="1411" y="188"/>
                  <a:pt x="1411" y="189"/>
                  <a:pt x="1410" y="189"/>
                </a:cubicBezTo>
                <a:cubicBezTo>
                  <a:pt x="1409" y="190"/>
                  <a:pt x="1405" y="190"/>
                  <a:pt x="1404" y="192"/>
                </a:cubicBezTo>
                <a:cubicBezTo>
                  <a:pt x="1404" y="194"/>
                  <a:pt x="1402" y="194"/>
                  <a:pt x="1401" y="196"/>
                </a:cubicBezTo>
                <a:cubicBezTo>
                  <a:pt x="1400" y="198"/>
                  <a:pt x="1396" y="199"/>
                  <a:pt x="1393" y="203"/>
                </a:cubicBezTo>
                <a:cubicBezTo>
                  <a:pt x="1390" y="207"/>
                  <a:pt x="1386" y="207"/>
                  <a:pt x="1386" y="208"/>
                </a:cubicBezTo>
                <a:cubicBezTo>
                  <a:pt x="1386" y="209"/>
                  <a:pt x="1383" y="208"/>
                  <a:pt x="1382" y="209"/>
                </a:cubicBezTo>
                <a:cubicBezTo>
                  <a:pt x="1381" y="209"/>
                  <a:pt x="1383" y="211"/>
                  <a:pt x="1381" y="214"/>
                </a:cubicBezTo>
                <a:cubicBezTo>
                  <a:pt x="1378" y="216"/>
                  <a:pt x="1377" y="220"/>
                  <a:pt x="1377" y="223"/>
                </a:cubicBezTo>
                <a:cubicBezTo>
                  <a:pt x="1377" y="227"/>
                  <a:pt x="1378" y="237"/>
                  <a:pt x="1379" y="239"/>
                </a:cubicBezTo>
                <a:cubicBezTo>
                  <a:pt x="1380" y="241"/>
                  <a:pt x="1380" y="245"/>
                  <a:pt x="1381" y="246"/>
                </a:cubicBezTo>
                <a:cubicBezTo>
                  <a:pt x="1381" y="247"/>
                  <a:pt x="1381" y="249"/>
                  <a:pt x="1382" y="249"/>
                </a:cubicBezTo>
                <a:cubicBezTo>
                  <a:pt x="1382" y="250"/>
                  <a:pt x="1385" y="247"/>
                  <a:pt x="1386" y="246"/>
                </a:cubicBezTo>
                <a:cubicBezTo>
                  <a:pt x="1388" y="244"/>
                  <a:pt x="1387" y="244"/>
                  <a:pt x="1388" y="243"/>
                </a:cubicBezTo>
                <a:cubicBezTo>
                  <a:pt x="1389" y="242"/>
                  <a:pt x="1389" y="240"/>
                  <a:pt x="1389" y="239"/>
                </a:cubicBezTo>
                <a:cubicBezTo>
                  <a:pt x="1390" y="238"/>
                  <a:pt x="1391" y="238"/>
                  <a:pt x="1392" y="237"/>
                </a:cubicBezTo>
                <a:cubicBezTo>
                  <a:pt x="1393" y="236"/>
                  <a:pt x="1394" y="237"/>
                  <a:pt x="1395" y="236"/>
                </a:cubicBezTo>
                <a:cubicBezTo>
                  <a:pt x="1396" y="236"/>
                  <a:pt x="1395" y="234"/>
                  <a:pt x="1395" y="233"/>
                </a:cubicBezTo>
                <a:cubicBezTo>
                  <a:pt x="1395" y="231"/>
                  <a:pt x="1397" y="230"/>
                  <a:pt x="1399" y="229"/>
                </a:cubicBezTo>
                <a:cubicBezTo>
                  <a:pt x="1400" y="228"/>
                  <a:pt x="1400" y="228"/>
                  <a:pt x="1401" y="229"/>
                </a:cubicBezTo>
                <a:cubicBezTo>
                  <a:pt x="1402" y="229"/>
                  <a:pt x="1403" y="229"/>
                  <a:pt x="1404" y="228"/>
                </a:cubicBezTo>
                <a:cubicBezTo>
                  <a:pt x="1406" y="226"/>
                  <a:pt x="1404" y="225"/>
                  <a:pt x="1403" y="224"/>
                </a:cubicBezTo>
                <a:cubicBezTo>
                  <a:pt x="1403" y="223"/>
                  <a:pt x="1405" y="219"/>
                  <a:pt x="1406" y="219"/>
                </a:cubicBezTo>
                <a:cubicBezTo>
                  <a:pt x="1407" y="218"/>
                  <a:pt x="1407" y="219"/>
                  <a:pt x="1408" y="219"/>
                </a:cubicBezTo>
                <a:cubicBezTo>
                  <a:pt x="1408" y="219"/>
                  <a:pt x="1409" y="219"/>
                  <a:pt x="1410" y="218"/>
                </a:cubicBezTo>
                <a:cubicBezTo>
                  <a:pt x="1411" y="217"/>
                  <a:pt x="1408" y="215"/>
                  <a:pt x="1408" y="216"/>
                </a:cubicBezTo>
                <a:cubicBezTo>
                  <a:pt x="1407" y="216"/>
                  <a:pt x="1406" y="212"/>
                  <a:pt x="1408" y="211"/>
                </a:cubicBezTo>
                <a:cubicBezTo>
                  <a:pt x="1410" y="209"/>
                  <a:pt x="1410" y="209"/>
                  <a:pt x="1408" y="209"/>
                </a:cubicBezTo>
                <a:cubicBezTo>
                  <a:pt x="1407" y="208"/>
                  <a:pt x="1407" y="209"/>
                  <a:pt x="1406" y="209"/>
                </a:cubicBezTo>
                <a:cubicBezTo>
                  <a:pt x="1405" y="209"/>
                  <a:pt x="1403" y="207"/>
                  <a:pt x="1405" y="204"/>
                </a:cubicBezTo>
                <a:cubicBezTo>
                  <a:pt x="1407" y="202"/>
                  <a:pt x="1408" y="202"/>
                  <a:pt x="1409" y="201"/>
                </a:cubicBezTo>
                <a:cubicBezTo>
                  <a:pt x="1409" y="199"/>
                  <a:pt x="1411" y="196"/>
                  <a:pt x="1412" y="195"/>
                </a:cubicBezTo>
                <a:cubicBezTo>
                  <a:pt x="1412" y="195"/>
                  <a:pt x="1413" y="195"/>
                  <a:pt x="1414" y="195"/>
                </a:cubicBezTo>
                <a:cubicBezTo>
                  <a:pt x="1415" y="195"/>
                  <a:pt x="1415" y="195"/>
                  <a:pt x="1416" y="195"/>
                </a:cubicBezTo>
                <a:cubicBezTo>
                  <a:pt x="1416" y="195"/>
                  <a:pt x="1416" y="195"/>
                  <a:pt x="1416" y="196"/>
                </a:cubicBezTo>
                <a:cubicBezTo>
                  <a:pt x="1416" y="196"/>
                  <a:pt x="1417" y="196"/>
                  <a:pt x="1417" y="196"/>
                </a:cubicBezTo>
                <a:cubicBezTo>
                  <a:pt x="1418" y="195"/>
                  <a:pt x="1420" y="192"/>
                  <a:pt x="1421" y="192"/>
                </a:cubicBezTo>
                <a:cubicBezTo>
                  <a:pt x="1423" y="192"/>
                  <a:pt x="1422" y="194"/>
                  <a:pt x="1422" y="195"/>
                </a:cubicBezTo>
                <a:cubicBezTo>
                  <a:pt x="1423" y="197"/>
                  <a:pt x="1424" y="195"/>
                  <a:pt x="1426" y="193"/>
                </a:cubicBezTo>
                <a:cubicBezTo>
                  <a:pt x="1429" y="191"/>
                  <a:pt x="1435" y="191"/>
                  <a:pt x="1437" y="192"/>
                </a:cubicBezTo>
                <a:cubicBezTo>
                  <a:pt x="1439" y="193"/>
                  <a:pt x="1439" y="195"/>
                  <a:pt x="1440" y="195"/>
                </a:cubicBezTo>
                <a:cubicBezTo>
                  <a:pt x="1442" y="195"/>
                  <a:pt x="1440" y="193"/>
                  <a:pt x="1442" y="193"/>
                </a:cubicBezTo>
                <a:cubicBezTo>
                  <a:pt x="1443" y="192"/>
                  <a:pt x="1446" y="190"/>
                  <a:pt x="1448" y="189"/>
                </a:cubicBezTo>
                <a:cubicBezTo>
                  <a:pt x="1450" y="188"/>
                  <a:pt x="1449" y="189"/>
                  <a:pt x="1450" y="187"/>
                </a:cubicBezTo>
                <a:cubicBezTo>
                  <a:pt x="1452" y="186"/>
                  <a:pt x="1453" y="187"/>
                  <a:pt x="1453" y="186"/>
                </a:cubicBezTo>
                <a:cubicBezTo>
                  <a:pt x="1453" y="185"/>
                  <a:pt x="1456" y="183"/>
                  <a:pt x="1460" y="183"/>
                </a:cubicBezTo>
                <a:cubicBezTo>
                  <a:pt x="1464" y="182"/>
                  <a:pt x="1469" y="179"/>
                  <a:pt x="1469" y="178"/>
                </a:cubicBezTo>
                <a:cubicBezTo>
                  <a:pt x="1469" y="177"/>
                  <a:pt x="1470" y="177"/>
                  <a:pt x="1471" y="178"/>
                </a:cubicBezTo>
                <a:cubicBezTo>
                  <a:pt x="1471" y="179"/>
                  <a:pt x="1472" y="178"/>
                  <a:pt x="1474" y="179"/>
                </a:cubicBezTo>
                <a:cubicBezTo>
                  <a:pt x="1476" y="179"/>
                  <a:pt x="1477" y="180"/>
                  <a:pt x="1479" y="178"/>
                </a:cubicBezTo>
                <a:cubicBezTo>
                  <a:pt x="1481" y="177"/>
                  <a:pt x="1479" y="176"/>
                  <a:pt x="1479" y="175"/>
                </a:cubicBezTo>
                <a:cubicBezTo>
                  <a:pt x="1479" y="174"/>
                  <a:pt x="1476" y="172"/>
                  <a:pt x="1476" y="171"/>
                </a:cubicBezTo>
                <a:cubicBezTo>
                  <a:pt x="1477" y="170"/>
                  <a:pt x="1474" y="166"/>
                  <a:pt x="1474" y="167"/>
                </a:cubicBezTo>
                <a:cubicBezTo>
                  <a:pt x="1473" y="168"/>
                  <a:pt x="1471" y="166"/>
                  <a:pt x="1471" y="165"/>
                </a:cubicBezTo>
                <a:cubicBezTo>
                  <a:pt x="1471" y="164"/>
                  <a:pt x="1471" y="163"/>
                  <a:pt x="1470" y="164"/>
                </a:cubicBezTo>
                <a:cubicBezTo>
                  <a:pt x="1469" y="165"/>
                  <a:pt x="1467" y="164"/>
                  <a:pt x="1466" y="163"/>
                </a:cubicBezTo>
                <a:cubicBezTo>
                  <a:pt x="1466" y="162"/>
                  <a:pt x="1468" y="161"/>
                  <a:pt x="1470" y="162"/>
                </a:cubicBezTo>
                <a:cubicBezTo>
                  <a:pt x="1472" y="163"/>
                  <a:pt x="1472" y="163"/>
                  <a:pt x="1473" y="164"/>
                </a:cubicBezTo>
                <a:cubicBezTo>
                  <a:pt x="1474" y="165"/>
                  <a:pt x="1476" y="164"/>
                  <a:pt x="1477" y="164"/>
                </a:cubicBezTo>
                <a:cubicBezTo>
                  <a:pt x="1479" y="163"/>
                  <a:pt x="1482" y="162"/>
                  <a:pt x="1483" y="161"/>
                </a:cubicBezTo>
                <a:cubicBezTo>
                  <a:pt x="1484" y="160"/>
                  <a:pt x="1483" y="159"/>
                  <a:pt x="1484" y="159"/>
                </a:cubicBezTo>
                <a:cubicBezTo>
                  <a:pt x="1486" y="158"/>
                  <a:pt x="1485" y="157"/>
                  <a:pt x="1484" y="156"/>
                </a:cubicBezTo>
                <a:cubicBezTo>
                  <a:pt x="1482" y="156"/>
                  <a:pt x="1483" y="154"/>
                  <a:pt x="1484" y="154"/>
                </a:cubicBezTo>
                <a:cubicBezTo>
                  <a:pt x="1485" y="154"/>
                  <a:pt x="1485" y="153"/>
                  <a:pt x="1485" y="153"/>
                </a:cubicBezTo>
                <a:cubicBezTo>
                  <a:pt x="1486" y="153"/>
                  <a:pt x="1486" y="153"/>
                  <a:pt x="1486" y="153"/>
                </a:cubicBezTo>
                <a:cubicBezTo>
                  <a:pt x="1486" y="153"/>
                  <a:pt x="1487" y="153"/>
                  <a:pt x="1488" y="153"/>
                </a:cubicBezTo>
                <a:cubicBezTo>
                  <a:pt x="1489" y="152"/>
                  <a:pt x="1488" y="154"/>
                  <a:pt x="1487" y="155"/>
                </a:cubicBezTo>
                <a:cubicBezTo>
                  <a:pt x="1486" y="156"/>
                  <a:pt x="1488" y="157"/>
                  <a:pt x="1489" y="158"/>
                </a:cubicBezTo>
                <a:cubicBezTo>
                  <a:pt x="1489" y="158"/>
                  <a:pt x="1492" y="159"/>
                  <a:pt x="1493" y="158"/>
                </a:cubicBezTo>
                <a:cubicBezTo>
                  <a:pt x="1495" y="157"/>
                  <a:pt x="1499" y="159"/>
                  <a:pt x="1500" y="160"/>
                </a:cubicBezTo>
                <a:cubicBezTo>
                  <a:pt x="1500" y="161"/>
                  <a:pt x="1501" y="163"/>
                  <a:pt x="1503" y="164"/>
                </a:cubicBezTo>
                <a:cubicBezTo>
                  <a:pt x="1505" y="165"/>
                  <a:pt x="1507" y="164"/>
                  <a:pt x="1507" y="165"/>
                </a:cubicBezTo>
                <a:cubicBezTo>
                  <a:pt x="1507" y="166"/>
                  <a:pt x="1508" y="167"/>
                  <a:pt x="1509" y="166"/>
                </a:cubicBezTo>
                <a:cubicBezTo>
                  <a:pt x="1510" y="166"/>
                  <a:pt x="1510" y="166"/>
                  <a:pt x="1510" y="167"/>
                </a:cubicBezTo>
                <a:cubicBezTo>
                  <a:pt x="1511" y="167"/>
                  <a:pt x="1511" y="167"/>
                  <a:pt x="1512" y="167"/>
                </a:cubicBezTo>
                <a:cubicBezTo>
                  <a:pt x="1512" y="166"/>
                  <a:pt x="1512" y="166"/>
                  <a:pt x="1513" y="166"/>
                </a:cubicBezTo>
                <a:cubicBezTo>
                  <a:pt x="1513" y="166"/>
                  <a:pt x="1513" y="167"/>
                  <a:pt x="1514" y="166"/>
                </a:cubicBezTo>
                <a:cubicBezTo>
                  <a:pt x="1515" y="165"/>
                  <a:pt x="1512" y="165"/>
                  <a:pt x="1512" y="164"/>
                </a:cubicBezTo>
                <a:cubicBezTo>
                  <a:pt x="1512" y="163"/>
                  <a:pt x="1513" y="164"/>
                  <a:pt x="1513" y="164"/>
                </a:cubicBezTo>
                <a:cubicBezTo>
                  <a:pt x="1514" y="164"/>
                  <a:pt x="1514" y="164"/>
                  <a:pt x="1514" y="164"/>
                </a:cubicBezTo>
                <a:cubicBezTo>
                  <a:pt x="1515" y="164"/>
                  <a:pt x="1514" y="162"/>
                  <a:pt x="1515" y="162"/>
                </a:cubicBezTo>
                <a:cubicBezTo>
                  <a:pt x="1515" y="162"/>
                  <a:pt x="1515" y="158"/>
                  <a:pt x="1514" y="158"/>
                </a:cubicBezTo>
                <a:cubicBezTo>
                  <a:pt x="1513" y="158"/>
                  <a:pt x="1514" y="156"/>
                  <a:pt x="1515" y="157"/>
                </a:cubicBezTo>
                <a:moveTo>
                  <a:pt x="847" y="523"/>
                </a:moveTo>
                <a:cubicBezTo>
                  <a:pt x="845" y="524"/>
                  <a:pt x="844" y="518"/>
                  <a:pt x="841" y="517"/>
                </a:cubicBezTo>
                <a:cubicBezTo>
                  <a:pt x="839" y="516"/>
                  <a:pt x="839" y="502"/>
                  <a:pt x="840" y="502"/>
                </a:cubicBezTo>
                <a:cubicBezTo>
                  <a:pt x="841" y="501"/>
                  <a:pt x="841" y="513"/>
                  <a:pt x="844" y="515"/>
                </a:cubicBezTo>
                <a:cubicBezTo>
                  <a:pt x="846" y="516"/>
                  <a:pt x="845" y="519"/>
                  <a:pt x="846" y="520"/>
                </a:cubicBezTo>
                <a:cubicBezTo>
                  <a:pt x="846" y="521"/>
                  <a:pt x="848" y="523"/>
                  <a:pt x="847" y="523"/>
                </a:cubicBezTo>
                <a:moveTo>
                  <a:pt x="865" y="548"/>
                </a:moveTo>
                <a:cubicBezTo>
                  <a:pt x="864" y="550"/>
                  <a:pt x="861" y="545"/>
                  <a:pt x="860" y="542"/>
                </a:cubicBezTo>
                <a:cubicBezTo>
                  <a:pt x="860" y="539"/>
                  <a:pt x="862" y="537"/>
                  <a:pt x="861" y="534"/>
                </a:cubicBezTo>
                <a:cubicBezTo>
                  <a:pt x="859" y="531"/>
                  <a:pt x="859" y="528"/>
                  <a:pt x="860" y="528"/>
                </a:cubicBezTo>
                <a:cubicBezTo>
                  <a:pt x="862" y="528"/>
                  <a:pt x="864" y="536"/>
                  <a:pt x="863" y="538"/>
                </a:cubicBezTo>
                <a:cubicBezTo>
                  <a:pt x="862" y="541"/>
                  <a:pt x="866" y="547"/>
                  <a:pt x="865" y="548"/>
                </a:cubicBezTo>
                <a:moveTo>
                  <a:pt x="854" y="487"/>
                </a:moveTo>
                <a:cubicBezTo>
                  <a:pt x="857" y="486"/>
                  <a:pt x="863" y="487"/>
                  <a:pt x="863" y="488"/>
                </a:cubicBezTo>
                <a:cubicBezTo>
                  <a:pt x="862" y="489"/>
                  <a:pt x="860" y="489"/>
                  <a:pt x="860" y="491"/>
                </a:cubicBezTo>
                <a:cubicBezTo>
                  <a:pt x="860" y="493"/>
                  <a:pt x="859" y="495"/>
                  <a:pt x="858" y="495"/>
                </a:cubicBezTo>
                <a:cubicBezTo>
                  <a:pt x="856" y="496"/>
                  <a:pt x="859" y="498"/>
                  <a:pt x="858" y="498"/>
                </a:cubicBezTo>
                <a:cubicBezTo>
                  <a:pt x="857" y="498"/>
                  <a:pt x="856" y="498"/>
                  <a:pt x="855" y="498"/>
                </a:cubicBezTo>
                <a:cubicBezTo>
                  <a:pt x="854" y="497"/>
                  <a:pt x="852" y="497"/>
                  <a:pt x="851" y="498"/>
                </a:cubicBezTo>
                <a:cubicBezTo>
                  <a:pt x="848" y="499"/>
                  <a:pt x="851" y="487"/>
                  <a:pt x="854" y="487"/>
                </a:cubicBezTo>
                <a:moveTo>
                  <a:pt x="950" y="303"/>
                </a:moveTo>
                <a:cubicBezTo>
                  <a:pt x="949" y="303"/>
                  <a:pt x="949" y="303"/>
                  <a:pt x="948" y="303"/>
                </a:cubicBezTo>
                <a:cubicBezTo>
                  <a:pt x="947" y="304"/>
                  <a:pt x="947" y="304"/>
                  <a:pt x="946" y="304"/>
                </a:cubicBezTo>
                <a:cubicBezTo>
                  <a:pt x="944" y="303"/>
                  <a:pt x="942" y="302"/>
                  <a:pt x="942" y="304"/>
                </a:cubicBezTo>
                <a:cubicBezTo>
                  <a:pt x="941" y="305"/>
                  <a:pt x="941" y="307"/>
                  <a:pt x="943" y="307"/>
                </a:cubicBezTo>
                <a:cubicBezTo>
                  <a:pt x="945" y="307"/>
                  <a:pt x="944" y="308"/>
                  <a:pt x="943" y="310"/>
                </a:cubicBezTo>
                <a:cubicBezTo>
                  <a:pt x="942" y="310"/>
                  <a:pt x="943" y="310"/>
                  <a:pt x="944" y="310"/>
                </a:cubicBezTo>
                <a:cubicBezTo>
                  <a:pt x="944" y="310"/>
                  <a:pt x="945" y="310"/>
                  <a:pt x="945" y="311"/>
                </a:cubicBezTo>
                <a:cubicBezTo>
                  <a:pt x="946" y="312"/>
                  <a:pt x="947" y="312"/>
                  <a:pt x="946" y="314"/>
                </a:cubicBezTo>
                <a:cubicBezTo>
                  <a:pt x="946" y="316"/>
                  <a:pt x="947" y="321"/>
                  <a:pt x="946" y="322"/>
                </a:cubicBezTo>
                <a:cubicBezTo>
                  <a:pt x="945" y="323"/>
                  <a:pt x="941" y="324"/>
                  <a:pt x="937" y="324"/>
                </a:cubicBezTo>
                <a:cubicBezTo>
                  <a:pt x="933" y="324"/>
                  <a:pt x="933" y="319"/>
                  <a:pt x="929" y="319"/>
                </a:cubicBezTo>
                <a:cubicBezTo>
                  <a:pt x="925" y="319"/>
                  <a:pt x="923" y="314"/>
                  <a:pt x="925" y="312"/>
                </a:cubicBezTo>
                <a:cubicBezTo>
                  <a:pt x="927" y="309"/>
                  <a:pt x="929" y="305"/>
                  <a:pt x="927" y="303"/>
                </a:cubicBezTo>
                <a:cubicBezTo>
                  <a:pt x="926" y="301"/>
                  <a:pt x="918" y="293"/>
                  <a:pt x="919" y="291"/>
                </a:cubicBezTo>
                <a:cubicBezTo>
                  <a:pt x="919" y="288"/>
                  <a:pt x="920" y="287"/>
                  <a:pt x="917" y="285"/>
                </a:cubicBezTo>
                <a:cubicBezTo>
                  <a:pt x="914" y="282"/>
                  <a:pt x="917" y="281"/>
                  <a:pt x="919" y="279"/>
                </a:cubicBezTo>
                <a:cubicBezTo>
                  <a:pt x="921" y="276"/>
                  <a:pt x="925" y="275"/>
                  <a:pt x="927" y="273"/>
                </a:cubicBezTo>
                <a:cubicBezTo>
                  <a:pt x="930" y="272"/>
                  <a:pt x="933" y="270"/>
                  <a:pt x="936" y="271"/>
                </a:cubicBezTo>
                <a:cubicBezTo>
                  <a:pt x="937" y="271"/>
                  <a:pt x="939" y="271"/>
                  <a:pt x="939" y="271"/>
                </a:cubicBezTo>
                <a:cubicBezTo>
                  <a:pt x="941" y="271"/>
                  <a:pt x="942" y="271"/>
                  <a:pt x="943" y="272"/>
                </a:cubicBezTo>
                <a:cubicBezTo>
                  <a:pt x="944" y="274"/>
                  <a:pt x="943" y="277"/>
                  <a:pt x="943" y="278"/>
                </a:cubicBezTo>
                <a:cubicBezTo>
                  <a:pt x="944" y="279"/>
                  <a:pt x="941" y="279"/>
                  <a:pt x="939" y="279"/>
                </a:cubicBezTo>
                <a:cubicBezTo>
                  <a:pt x="937" y="279"/>
                  <a:pt x="933" y="280"/>
                  <a:pt x="934" y="281"/>
                </a:cubicBezTo>
                <a:cubicBezTo>
                  <a:pt x="934" y="282"/>
                  <a:pt x="936" y="285"/>
                  <a:pt x="933" y="283"/>
                </a:cubicBezTo>
                <a:cubicBezTo>
                  <a:pt x="931" y="282"/>
                  <a:pt x="930" y="285"/>
                  <a:pt x="931" y="285"/>
                </a:cubicBezTo>
                <a:cubicBezTo>
                  <a:pt x="933" y="285"/>
                  <a:pt x="934" y="286"/>
                  <a:pt x="934" y="288"/>
                </a:cubicBezTo>
                <a:cubicBezTo>
                  <a:pt x="934" y="289"/>
                  <a:pt x="935" y="291"/>
                  <a:pt x="936" y="291"/>
                </a:cubicBezTo>
                <a:cubicBezTo>
                  <a:pt x="936" y="291"/>
                  <a:pt x="937" y="291"/>
                  <a:pt x="937" y="292"/>
                </a:cubicBezTo>
                <a:cubicBezTo>
                  <a:pt x="938" y="292"/>
                  <a:pt x="938" y="293"/>
                  <a:pt x="939" y="293"/>
                </a:cubicBezTo>
                <a:cubicBezTo>
                  <a:pt x="941" y="293"/>
                  <a:pt x="942" y="293"/>
                  <a:pt x="941" y="295"/>
                </a:cubicBezTo>
                <a:cubicBezTo>
                  <a:pt x="939" y="296"/>
                  <a:pt x="942" y="301"/>
                  <a:pt x="942" y="300"/>
                </a:cubicBezTo>
                <a:cubicBezTo>
                  <a:pt x="943" y="299"/>
                  <a:pt x="942" y="296"/>
                  <a:pt x="945" y="296"/>
                </a:cubicBezTo>
                <a:cubicBezTo>
                  <a:pt x="948" y="297"/>
                  <a:pt x="946" y="300"/>
                  <a:pt x="948" y="300"/>
                </a:cubicBezTo>
                <a:cubicBezTo>
                  <a:pt x="950" y="300"/>
                  <a:pt x="952" y="303"/>
                  <a:pt x="950" y="303"/>
                </a:cubicBezTo>
                <a:moveTo>
                  <a:pt x="975" y="285"/>
                </a:moveTo>
                <a:cubicBezTo>
                  <a:pt x="971" y="287"/>
                  <a:pt x="968" y="287"/>
                  <a:pt x="969" y="284"/>
                </a:cubicBezTo>
                <a:cubicBezTo>
                  <a:pt x="970" y="281"/>
                  <a:pt x="971" y="278"/>
                  <a:pt x="969" y="278"/>
                </a:cubicBezTo>
                <a:cubicBezTo>
                  <a:pt x="967" y="278"/>
                  <a:pt x="968" y="284"/>
                  <a:pt x="967" y="284"/>
                </a:cubicBezTo>
                <a:cubicBezTo>
                  <a:pt x="966" y="285"/>
                  <a:pt x="966" y="279"/>
                  <a:pt x="967" y="277"/>
                </a:cubicBezTo>
                <a:cubicBezTo>
                  <a:pt x="968" y="275"/>
                  <a:pt x="970" y="277"/>
                  <a:pt x="971" y="277"/>
                </a:cubicBezTo>
                <a:cubicBezTo>
                  <a:pt x="971" y="277"/>
                  <a:pt x="971" y="277"/>
                  <a:pt x="971" y="276"/>
                </a:cubicBezTo>
                <a:cubicBezTo>
                  <a:pt x="972" y="276"/>
                  <a:pt x="972" y="275"/>
                  <a:pt x="973" y="275"/>
                </a:cubicBezTo>
                <a:cubicBezTo>
                  <a:pt x="974" y="275"/>
                  <a:pt x="972" y="278"/>
                  <a:pt x="974" y="278"/>
                </a:cubicBezTo>
                <a:cubicBezTo>
                  <a:pt x="975" y="278"/>
                  <a:pt x="978" y="283"/>
                  <a:pt x="975" y="285"/>
                </a:cubicBezTo>
                <a:moveTo>
                  <a:pt x="979" y="274"/>
                </a:moveTo>
                <a:cubicBezTo>
                  <a:pt x="979" y="275"/>
                  <a:pt x="974" y="274"/>
                  <a:pt x="973" y="273"/>
                </a:cubicBezTo>
                <a:cubicBezTo>
                  <a:pt x="973" y="272"/>
                  <a:pt x="980" y="273"/>
                  <a:pt x="979" y="274"/>
                </a:cubicBezTo>
                <a:moveTo>
                  <a:pt x="1050" y="274"/>
                </a:moveTo>
                <a:cubicBezTo>
                  <a:pt x="1047" y="274"/>
                  <a:pt x="1039" y="272"/>
                  <a:pt x="1036" y="276"/>
                </a:cubicBezTo>
                <a:cubicBezTo>
                  <a:pt x="1033" y="279"/>
                  <a:pt x="1035" y="281"/>
                  <a:pt x="1034" y="281"/>
                </a:cubicBezTo>
                <a:cubicBezTo>
                  <a:pt x="1032" y="281"/>
                  <a:pt x="1031" y="276"/>
                  <a:pt x="1033" y="274"/>
                </a:cubicBezTo>
                <a:cubicBezTo>
                  <a:pt x="1035" y="272"/>
                  <a:pt x="1041" y="272"/>
                  <a:pt x="1044" y="272"/>
                </a:cubicBezTo>
                <a:cubicBezTo>
                  <a:pt x="1046" y="273"/>
                  <a:pt x="1049" y="273"/>
                  <a:pt x="1051" y="272"/>
                </a:cubicBezTo>
                <a:cubicBezTo>
                  <a:pt x="1053" y="272"/>
                  <a:pt x="1054" y="272"/>
                  <a:pt x="1055" y="272"/>
                </a:cubicBezTo>
                <a:cubicBezTo>
                  <a:pt x="1056" y="272"/>
                  <a:pt x="1054" y="274"/>
                  <a:pt x="1050" y="274"/>
                </a:cubicBezTo>
                <a:moveTo>
                  <a:pt x="1175" y="236"/>
                </a:moveTo>
                <a:cubicBezTo>
                  <a:pt x="1171" y="239"/>
                  <a:pt x="1164" y="240"/>
                  <a:pt x="1164" y="243"/>
                </a:cubicBezTo>
                <a:cubicBezTo>
                  <a:pt x="1164" y="245"/>
                  <a:pt x="1156" y="247"/>
                  <a:pt x="1155" y="245"/>
                </a:cubicBezTo>
                <a:cubicBezTo>
                  <a:pt x="1154" y="244"/>
                  <a:pt x="1161" y="244"/>
                  <a:pt x="1163" y="240"/>
                </a:cubicBezTo>
                <a:cubicBezTo>
                  <a:pt x="1165" y="237"/>
                  <a:pt x="1171" y="235"/>
                  <a:pt x="1174" y="230"/>
                </a:cubicBezTo>
                <a:cubicBezTo>
                  <a:pt x="1176" y="226"/>
                  <a:pt x="1178" y="221"/>
                  <a:pt x="1180" y="221"/>
                </a:cubicBezTo>
                <a:cubicBezTo>
                  <a:pt x="1181" y="221"/>
                  <a:pt x="1179" y="233"/>
                  <a:pt x="1175" y="236"/>
                </a:cubicBezTo>
                <a:moveTo>
                  <a:pt x="770" y="45"/>
                </a:moveTo>
                <a:cubicBezTo>
                  <a:pt x="772" y="45"/>
                  <a:pt x="768" y="47"/>
                  <a:pt x="768" y="49"/>
                </a:cubicBezTo>
                <a:cubicBezTo>
                  <a:pt x="767" y="50"/>
                  <a:pt x="771" y="52"/>
                  <a:pt x="772" y="53"/>
                </a:cubicBezTo>
                <a:cubicBezTo>
                  <a:pt x="774" y="55"/>
                  <a:pt x="777" y="55"/>
                  <a:pt x="778" y="54"/>
                </a:cubicBezTo>
                <a:cubicBezTo>
                  <a:pt x="779" y="53"/>
                  <a:pt x="779" y="50"/>
                  <a:pt x="781" y="50"/>
                </a:cubicBezTo>
                <a:cubicBezTo>
                  <a:pt x="782" y="51"/>
                  <a:pt x="781" y="49"/>
                  <a:pt x="783" y="49"/>
                </a:cubicBezTo>
                <a:cubicBezTo>
                  <a:pt x="784" y="48"/>
                  <a:pt x="784" y="50"/>
                  <a:pt x="783" y="51"/>
                </a:cubicBezTo>
                <a:cubicBezTo>
                  <a:pt x="782" y="52"/>
                  <a:pt x="785" y="52"/>
                  <a:pt x="787" y="51"/>
                </a:cubicBezTo>
                <a:cubicBezTo>
                  <a:pt x="788" y="49"/>
                  <a:pt x="789" y="51"/>
                  <a:pt x="788" y="52"/>
                </a:cubicBezTo>
                <a:cubicBezTo>
                  <a:pt x="788" y="54"/>
                  <a:pt x="785" y="53"/>
                  <a:pt x="783" y="55"/>
                </a:cubicBezTo>
                <a:cubicBezTo>
                  <a:pt x="782" y="56"/>
                  <a:pt x="778" y="55"/>
                  <a:pt x="777" y="57"/>
                </a:cubicBezTo>
                <a:cubicBezTo>
                  <a:pt x="775" y="59"/>
                  <a:pt x="778" y="59"/>
                  <a:pt x="781" y="58"/>
                </a:cubicBezTo>
                <a:cubicBezTo>
                  <a:pt x="783" y="58"/>
                  <a:pt x="787" y="58"/>
                  <a:pt x="789" y="58"/>
                </a:cubicBezTo>
                <a:cubicBezTo>
                  <a:pt x="791" y="58"/>
                  <a:pt x="788" y="59"/>
                  <a:pt x="785" y="59"/>
                </a:cubicBezTo>
                <a:cubicBezTo>
                  <a:pt x="782" y="59"/>
                  <a:pt x="781" y="60"/>
                  <a:pt x="781" y="60"/>
                </a:cubicBezTo>
                <a:cubicBezTo>
                  <a:pt x="782" y="61"/>
                  <a:pt x="781" y="61"/>
                  <a:pt x="780" y="61"/>
                </a:cubicBezTo>
                <a:cubicBezTo>
                  <a:pt x="779" y="60"/>
                  <a:pt x="777" y="60"/>
                  <a:pt x="777" y="61"/>
                </a:cubicBezTo>
                <a:cubicBezTo>
                  <a:pt x="777" y="63"/>
                  <a:pt x="781" y="64"/>
                  <a:pt x="782" y="65"/>
                </a:cubicBezTo>
                <a:cubicBezTo>
                  <a:pt x="782" y="65"/>
                  <a:pt x="783" y="65"/>
                  <a:pt x="784" y="65"/>
                </a:cubicBezTo>
                <a:cubicBezTo>
                  <a:pt x="785" y="65"/>
                  <a:pt x="785" y="65"/>
                  <a:pt x="786" y="65"/>
                </a:cubicBezTo>
                <a:cubicBezTo>
                  <a:pt x="787" y="66"/>
                  <a:pt x="784" y="66"/>
                  <a:pt x="784" y="67"/>
                </a:cubicBezTo>
                <a:cubicBezTo>
                  <a:pt x="783" y="67"/>
                  <a:pt x="787" y="68"/>
                  <a:pt x="787" y="69"/>
                </a:cubicBezTo>
                <a:cubicBezTo>
                  <a:pt x="788" y="70"/>
                  <a:pt x="790" y="69"/>
                  <a:pt x="790" y="68"/>
                </a:cubicBezTo>
                <a:cubicBezTo>
                  <a:pt x="790" y="66"/>
                  <a:pt x="792" y="61"/>
                  <a:pt x="795" y="60"/>
                </a:cubicBezTo>
                <a:cubicBezTo>
                  <a:pt x="798" y="59"/>
                  <a:pt x="796" y="58"/>
                  <a:pt x="796" y="57"/>
                </a:cubicBezTo>
                <a:cubicBezTo>
                  <a:pt x="797" y="55"/>
                  <a:pt x="799" y="56"/>
                  <a:pt x="798" y="55"/>
                </a:cubicBezTo>
                <a:cubicBezTo>
                  <a:pt x="798" y="54"/>
                  <a:pt x="798" y="53"/>
                  <a:pt x="800" y="52"/>
                </a:cubicBezTo>
                <a:cubicBezTo>
                  <a:pt x="802" y="50"/>
                  <a:pt x="803" y="51"/>
                  <a:pt x="805" y="50"/>
                </a:cubicBezTo>
                <a:cubicBezTo>
                  <a:pt x="807" y="49"/>
                  <a:pt x="808" y="51"/>
                  <a:pt x="806" y="51"/>
                </a:cubicBezTo>
                <a:cubicBezTo>
                  <a:pt x="804" y="51"/>
                  <a:pt x="805" y="54"/>
                  <a:pt x="807" y="54"/>
                </a:cubicBezTo>
                <a:cubicBezTo>
                  <a:pt x="808" y="55"/>
                  <a:pt x="807" y="55"/>
                  <a:pt x="808" y="56"/>
                </a:cubicBezTo>
                <a:cubicBezTo>
                  <a:pt x="809" y="56"/>
                  <a:pt x="809" y="58"/>
                  <a:pt x="807" y="60"/>
                </a:cubicBezTo>
                <a:cubicBezTo>
                  <a:pt x="806" y="62"/>
                  <a:pt x="808" y="62"/>
                  <a:pt x="811" y="61"/>
                </a:cubicBezTo>
                <a:cubicBezTo>
                  <a:pt x="815" y="59"/>
                  <a:pt x="813" y="62"/>
                  <a:pt x="814" y="63"/>
                </a:cubicBezTo>
                <a:cubicBezTo>
                  <a:pt x="815" y="64"/>
                  <a:pt x="818" y="62"/>
                  <a:pt x="819" y="60"/>
                </a:cubicBezTo>
                <a:cubicBezTo>
                  <a:pt x="821" y="58"/>
                  <a:pt x="823" y="59"/>
                  <a:pt x="823" y="58"/>
                </a:cubicBezTo>
                <a:cubicBezTo>
                  <a:pt x="823" y="57"/>
                  <a:pt x="821" y="56"/>
                  <a:pt x="820" y="57"/>
                </a:cubicBezTo>
                <a:cubicBezTo>
                  <a:pt x="818" y="58"/>
                  <a:pt x="815" y="57"/>
                  <a:pt x="816" y="56"/>
                </a:cubicBezTo>
                <a:cubicBezTo>
                  <a:pt x="817" y="55"/>
                  <a:pt x="817" y="54"/>
                  <a:pt x="815" y="55"/>
                </a:cubicBezTo>
                <a:cubicBezTo>
                  <a:pt x="814" y="55"/>
                  <a:pt x="811" y="54"/>
                  <a:pt x="812" y="53"/>
                </a:cubicBezTo>
                <a:cubicBezTo>
                  <a:pt x="814" y="53"/>
                  <a:pt x="811" y="51"/>
                  <a:pt x="810" y="51"/>
                </a:cubicBezTo>
                <a:cubicBezTo>
                  <a:pt x="808" y="51"/>
                  <a:pt x="809" y="50"/>
                  <a:pt x="809" y="48"/>
                </a:cubicBezTo>
                <a:cubicBezTo>
                  <a:pt x="809" y="47"/>
                  <a:pt x="805" y="47"/>
                  <a:pt x="806" y="47"/>
                </a:cubicBezTo>
                <a:cubicBezTo>
                  <a:pt x="807" y="46"/>
                  <a:pt x="804" y="45"/>
                  <a:pt x="804" y="46"/>
                </a:cubicBezTo>
                <a:cubicBezTo>
                  <a:pt x="803" y="47"/>
                  <a:pt x="802" y="47"/>
                  <a:pt x="802" y="46"/>
                </a:cubicBezTo>
                <a:cubicBezTo>
                  <a:pt x="802" y="44"/>
                  <a:pt x="799" y="45"/>
                  <a:pt x="798" y="45"/>
                </a:cubicBezTo>
                <a:cubicBezTo>
                  <a:pt x="797" y="45"/>
                  <a:pt x="798" y="42"/>
                  <a:pt x="796" y="42"/>
                </a:cubicBezTo>
                <a:cubicBezTo>
                  <a:pt x="796" y="41"/>
                  <a:pt x="795" y="42"/>
                  <a:pt x="794" y="42"/>
                </a:cubicBezTo>
                <a:cubicBezTo>
                  <a:pt x="794" y="43"/>
                  <a:pt x="793" y="43"/>
                  <a:pt x="793" y="43"/>
                </a:cubicBezTo>
                <a:cubicBezTo>
                  <a:pt x="792" y="43"/>
                  <a:pt x="794" y="41"/>
                  <a:pt x="794" y="40"/>
                </a:cubicBezTo>
                <a:cubicBezTo>
                  <a:pt x="795" y="39"/>
                  <a:pt x="790" y="37"/>
                  <a:pt x="790" y="39"/>
                </a:cubicBezTo>
                <a:cubicBezTo>
                  <a:pt x="789" y="40"/>
                  <a:pt x="788" y="37"/>
                  <a:pt x="787" y="37"/>
                </a:cubicBezTo>
                <a:cubicBezTo>
                  <a:pt x="786" y="36"/>
                  <a:pt x="787" y="38"/>
                  <a:pt x="786" y="39"/>
                </a:cubicBezTo>
                <a:cubicBezTo>
                  <a:pt x="786" y="39"/>
                  <a:pt x="784" y="40"/>
                  <a:pt x="786" y="41"/>
                </a:cubicBezTo>
                <a:cubicBezTo>
                  <a:pt x="787" y="42"/>
                  <a:pt x="789" y="46"/>
                  <a:pt x="788" y="47"/>
                </a:cubicBezTo>
                <a:cubicBezTo>
                  <a:pt x="788" y="48"/>
                  <a:pt x="784" y="44"/>
                  <a:pt x="784" y="42"/>
                </a:cubicBezTo>
                <a:cubicBezTo>
                  <a:pt x="784" y="40"/>
                  <a:pt x="781" y="38"/>
                  <a:pt x="781" y="39"/>
                </a:cubicBezTo>
                <a:cubicBezTo>
                  <a:pt x="780" y="41"/>
                  <a:pt x="779" y="41"/>
                  <a:pt x="779" y="43"/>
                </a:cubicBezTo>
                <a:cubicBezTo>
                  <a:pt x="780" y="44"/>
                  <a:pt x="778" y="45"/>
                  <a:pt x="778" y="44"/>
                </a:cubicBezTo>
                <a:cubicBezTo>
                  <a:pt x="778" y="42"/>
                  <a:pt x="776" y="41"/>
                  <a:pt x="775" y="41"/>
                </a:cubicBezTo>
                <a:cubicBezTo>
                  <a:pt x="774" y="41"/>
                  <a:pt x="777" y="40"/>
                  <a:pt x="778" y="40"/>
                </a:cubicBezTo>
                <a:cubicBezTo>
                  <a:pt x="780" y="39"/>
                  <a:pt x="777" y="38"/>
                  <a:pt x="776" y="39"/>
                </a:cubicBezTo>
                <a:cubicBezTo>
                  <a:pt x="775" y="39"/>
                  <a:pt x="775" y="39"/>
                  <a:pt x="774" y="39"/>
                </a:cubicBezTo>
                <a:cubicBezTo>
                  <a:pt x="773" y="39"/>
                  <a:pt x="773" y="39"/>
                  <a:pt x="772" y="39"/>
                </a:cubicBezTo>
                <a:cubicBezTo>
                  <a:pt x="772" y="40"/>
                  <a:pt x="771" y="39"/>
                  <a:pt x="769" y="39"/>
                </a:cubicBezTo>
                <a:cubicBezTo>
                  <a:pt x="769" y="39"/>
                  <a:pt x="768" y="39"/>
                  <a:pt x="768" y="40"/>
                </a:cubicBezTo>
                <a:cubicBezTo>
                  <a:pt x="767" y="40"/>
                  <a:pt x="766" y="41"/>
                  <a:pt x="766" y="41"/>
                </a:cubicBezTo>
                <a:cubicBezTo>
                  <a:pt x="765" y="40"/>
                  <a:pt x="764" y="43"/>
                  <a:pt x="766" y="45"/>
                </a:cubicBezTo>
                <a:cubicBezTo>
                  <a:pt x="767" y="46"/>
                  <a:pt x="768" y="46"/>
                  <a:pt x="769" y="45"/>
                </a:cubicBezTo>
                <a:cubicBezTo>
                  <a:pt x="769" y="45"/>
                  <a:pt x="770" y="44"/>
                  <a:pt x="770" y="45"/>
                </a:cubicBezTo>
                <a:moveTo>
                  <a:pt x="766" y="52"/>
                </a:moveTo>
                <a:cubicBezTo>
                  <a:pt x="768" y="52"/>
                  <a:pt x="768" y="54"/>
                  <a:pt x="770" y="54"/>
                </a:cubicBezTo>
                <a:cubicBezTo>
                  <a:pt x="770" y="54"/>
                  <a:pt x="768" y="52"/>
                  <a:pt x="767" y="51"/>
                </a:cubicBezTo>
                <a:cubicBezTo>
                  <a:pt x="765" y="49"/>
                  <a:pt x="766" y="48"/>
                  <a:pt x="764" y="48"/>
                </a:cubicBezTo>
                <a:cubicBezTo>
                  <a:pt x="762" y="49"/>
                  <a:pt x="765" y="52"/>
                  <a:pt x="766" y="52"/>
                </a:cubicBezTo>
                <a:moveTo>
                  <a:pt x="796" y="37"/>
                </a:moveTo>
                <a:cubicBezTo>
                  <a:pt x="797" y="38"/>
                  <a:pt x="795" y="38"/>
                  <a:pt x="796" y="39"/>
                </a:cubicBezTo>
                <a:cubicBezTo>
                  <a:pt x="798" y="40"/>
                  <a:pt x="802" y="40"/>
                  <a:pt x="806" y="39"/>
                </a:cubicBezTo>
                <a:cubicBezTo>
                  <a:pt x="809" y="39"/>
                  <a:pt x="811" y="39"/>
                  <a:pt x="811" y="39"/>
                </a:cubicBezTo>
                <a:cubicBezTo>
                  <a:pt x="813" y="40"/>
                  <a:pt x="802" y="41"/>
                  <a:pt x="803" y="42"/>
                </a:cubicBezTo>
                <a:cubicBezTo>
                  <a:pt x="803" y="43"/>
                  <a:pt x="812" y="44"/>
                  <a:pt x="813" y="43"/>
                </a:cubicBezTo>
                <a:cubicBezTo>
                  <a:pt x="813" y="43"/>
                  <a:pt x="815" y="45"/>
                  <a:pt x="818" y="45"/>
                </a:cubicBezTo>
                <a:cubicBezTo>
                  <a:pt x="821" y="45"/>
                  <a:pt x="820" y="44"/>
                  <a:pt x="822" y="44"/>
                </a:cubicBezTo>
                <a:cubicBezTo>
                  <a:pt x="825" y="44"/>
                  <a:pt x="828" y="43"/>
                  <a:pt x="828" y="41"/>
                </a:cubicBezTo>
                <a:cubicBezTo>
                  <a:pt x="828" y="40"/>
                  <a:pt x="834" y="39"/>
                  <a:pt x="834" y="37"/>
                </a:cubicBezTo>
                <a:cubicBezTo>
                  <a:pt x="833" y="35"/>
                  <a:pt x="831" y="35"/>
                  <a:pt x="829" y="35"/>
                </a:cubicBezTo>
                <a:cubicBezTo>
                  <a:pt x="827" y="35"/>
                  <a:pt x="826" y="35"/>
                  <a:pt x="825" y="35"/>
                </a:cubicBezTo>
                <a:cubicBezTo>
                  <a:pt x="824" y="34"/>
                  <a:pt x="820" y="33"/>
                  <a:pt x="819" y="34"/>
                </a:cubicBezTo>
                <a:cubicBezTo>
                  <a:pt x="818" y="36"/>
                  <a:pt x="817" y="36"/>
                  <a:pt x="817" y="36"/>
                </a:cubicBezTo>
                <a:cubicBezTo>
                  <a:pt x="816" y="35"/>
                  <a:pt x="817" y="32"/>
                  <a:pt x="814" y="33"/>
                </a:cubicBezTo>
                <a:cubicBezTo>
                  <a:pt x="812" y="34"/>
                  <a:pt x="814" y="37"/>
                  <a:pt x="813" y="37"/>
                </a:cubicBezTo>
                <a:cubicBezTo>
                  <a:pt x="813" y="37"/>
                  <a:pt x="810" y="36"/>
                  <a:pt x="810" y="35"/>
                </a:cubicBezTo>
                <a:cubicBezTo>
                  <a:pt x="810" y="34"/>
                  <a:pt x="809" y="35"/>
                  <a:pt x="809" y="35"/>
                </a:cubicBezTo>
                <a:cubicBezTo>
                  <a:pt x="808" y="35"/>
                  <a:pt x="807" y="36"/>
                  <a:pt x="807" y="35"/>
                </a:cubicBezTo>
                <a:cubicBezTo>
                  <a:pt x="806" y="33"/>
                  <a:pt x="803" y="32"/>
                  <a:pt x="802" y="32"/>
                </a:cubicBezTo>
                <a:cubicBezTo>
                  <a:pt x="801" y="32"/>
                  <a:pt x="803" y="33"/>
                  <a:pt x="802" y="34"/>
                </a:cubicBezTo>
                <a:cubicBezTo>
                  <a:pt x="802" y="35"/>
                  <a:pt x="800" y="33"/>
                  <a:pt x="799" y="33"/>
                </a:cubicBezTo>
                <a:cubicBezTo>
                  <a:pt x="798" y="33"/>
                  <a:pt x="800" y="35"/>
                  <a:pt x="799" y="36"/>
                </a:cubicBezTo>
                <a:cubicBezTo>
                  <a:pt x="799" y="36"/>
                  <a:pt x="797" y="33"/>
                  <a:pt x="796" y="33"/>
                </a:cubicBezTo>
                <a:cubicBezTo>
                  <a:pt x="795" y="33"/>
                  <a:pt x="795" y="35"/>
                  <a:pt x="794" y="35"/>
                </a:cubicBezTo>
                <a:cubicBezTo>
                  <a:pt x="793" y="35"/>
                  <a:pt x="796" y="36"/>
                  <a:pt x="796" y="37"/>
                </a:cubicBezTo>
                <a:moveTo>
                  <a:pt x="924" y="132"/>
                </a:moveTo>
                <a:cubicBezTo>
                  <a:pt x="927" y="135"/>
                  <a:pt x="930" y="131"/>
                  <a:pt x="932" y="131"/>
                </a:cubicBezTo>
                <a:cubicBezTo>
                  <a:pt x="933" y="130"/>
                  <a:pt x="931" y="129"/>
                  <a:pt x="928" y="128"/>
                </a:cubicBezTo>
                <a:cubicBezTo>
                  <a:pt x="925" y="127"/>
                  <a:pt x="921" y="130"/>
                  <a:pt x="924" y="132"/>
                </a:cubicBezTo>
                <a:moveTo>
                  <a:pt x="946" y="99"/>
                </a:moveTo>
                <a:cubicBezTo>
                  <a:pt x="946" y="100"/>
                  <a:pt x="945" y="101"/>
                  <a:pt x="943" y="101"/>
                </a:cubicBezTo>
                <a:cubicBezTo>
                  <a:pt x="940" y="101"/>
                  <a:pt x="944" y="102"/>
                  <a:pt x="944" y="104"/>
                </a:cubicBezTo>
                <a:cubicBezTo>
                  <a:pt x="944" y="105"/>
                  <a:pt x="942" y="104"/>
                  <a:pt x="942" y="106"/>
                </a:cubicBezTo>
                <a:cubicBezTo>
                  <a:pt x="941" y="108"/>
                  <a:pt x="937" y="106"/>
                  <a:pt x="936" y="109"/>
                </a:cubicBezTo>
                <a:cubicBezTo>
                  <a:pt x="936" y="112"/>
                  <a:pt x="939" y="111"/>
                  <a:pt x="941" y="111"/>
                </a:cubicBezTo>
                <a:cubicBezTo>
                  <a:pt x="943" y="112"/>
                  <a:pt x="940" y="113"/>
                  <a:pt x="941" y="115"/>
                </a:cubicBezTo>
                <a:cubicBezTo>
                  <a:pt x="943" y="116"/>
                  <a:pt x="944" y="115"/>
                  <a:pt x="943" y="113"/>
                </a:cubicBezTo>
                <a:cubicBezTo>
                  <a:pt x="942" y="111"/>
                  <a:pt x="948" y="114"/>
                  <a:pt x="946" y="116"/>
                </a:cubicBezTo>
                <a:cubicBezTo>
                  <a:pt x="944" y="117"/>
                  <a:pt x="949" y="118"/>
                  <a:pt x="952" y="119"/>
                </a:cubicBezTo>
                <a:cubicBezTo>
                  <a:pt x="954" y="119"/>
                  <a:pt x="963" y="121"/>
                  <a:pt x="963" y="119"/>
                </a:cubicBezTo>
                <a:cubicBezTo>
                  <a:pt x="963" y="117"/>
                  <a:pt x="960" y="116"/>
                  <a:pt x="957" y="113"/>
                </a:cubicBezTo>
                <a:cubicBezTo>
                  <a:pt x="954" y="111"/>
                  <a:pt x="953" y="106"/>
                  <a:pt x="956" y="104"/>
                </a:cubicBezTo>
                <a:cubicBezTo>
                  <a:pt x="959" y="102"/>
                  <a:pt x="956" y="102"/>
                  <a:pt x="959" y="99"/>
                </a:cubicBezTo>
                <a:cubicBezTo>
                  <a:pt x="962" y="97"/>
                  <a:pt x="960" y="95"/>
                  <a:pt x="963" y="95"/>
                </a:cubicBezTo>
                <a:cubicBezTo>
                  <a:pt x="965" y="95"/>
                  <a:pt x="962" y="93"/>
                  <a:pt x="965" y="92"/>
                </a:cubicBezTo>
                <a:cubicBezTo>
                  <a:pt x="967" y="92"/>
                  <a:pt x="968" y="89"/>
                  <a:pt x="968" y="88"/>
                </a:cubicBezTo>
                <a:cubicBezTo>
                  <a:pt x="967" y="87"/>
                  <a:pt x="970" y="88"/>
                  <a:pt x="972" y="87"/>
                </a:cubicBezTo>
                <a:cubicBezTo>
                  <a:pt x="973" y="85"/>
                  <a:pt x="976" y="86"/>
                  <a:pt x="977" y="84"/>
                </a:cubicBezTo>
                <a:cubicBezTo>
                  <a:pt x="978" y="82"/>
                  <a:pt x="993" y="77"/>
                  <a:pt x="1001" y="75"/>
                </a:cubicBezTo>
                <a:cubicBezTo>
                  <a:pt x="1009" y="73"/>
                  <a:pt x="1015" y="70"/>
                  <a:pt x="1012" y="68"/>
                </a:cubicBezTo>
                <a:cubicBezTo>
                  <a:pt x="1009" y="65"/>
                  <a:pt x="1001" y="68"/>
                  <a:pt x="999" y="70"/>
                </a:cubicBezTo>
                <a:cubicBezTo>
                  <a:pt x="997" y="72"/>
                  <a:pt x="994" y="71"/>
                  <a:pt x="992" y="72"/>
                </a:cubicBezTo>
                <a:cubicBezTo>
                  <a:pt x="990" y="73"/>
                  <a:pt x="986" y="74"/>
                  <a:pt x="983" y="72"/>
                </a:cubicBezTo>
                <a:cubicBezTo>
                  <a:pt x="982" y="72"/>
                  <a:pt x="981" y="72"/>
                  <a:pt x="980" y="73"/>
                </a:cubicBezTo>
                <a:cubicBezTo>
                  <a:pt x="979" y="73"/>
                  <a:pt x="978" y="74"/>
                  <a:pt x="977" y="74"/>
                </a:cubicBezTo>
                <a:cubicBezTo>
                  <a:pt x="976" y="74"/>
                  <a:pt x="975" y="74"/>
                  <a:pt x="975" y="75"/>
                </a:cubicBezTo>
                <a:cubicBezTo>
                  <a:pt x="974" y="75"/>
                  <a:pt x="973" y="75"/>
                  <a:pt x="972" y="75"/>
                </a:cubicBezTo>
                <a:cubicBezTo>
                  <a:pt x="970" y="75"/>
                  <a:pt x="967" y="77"/>
                  <a:pt x="966" y="78"/>
                </a:cubicBezTo>
                <a:cubicBezTo>
                  <a:pt x="966" y="79"/>
                  <a:pt x="963" y="79"/>
                  <a:pt x="963" y="80"/>
                </a:cubicBezTo>
                <a:cubicBezTo>
                  <a:pt x="963" y="81"/>
                  <a:pt x="961" y="82"/>
                  <a:pt x="959" y="81"/>
                </a:cubicBezTo>
                <a:cubicBezTo>
                  <a:pt x="958" y="80"/>
                  <a:pt x="957" y="82"/>
                  <a:pt x="958" y="84"/>
                </a:cubicBezTo>
                <a:cubicBezTo>
                  <a:pt x="960" y="86"/>
                  <a:pt x="955" y="86"/>
                  <a:pt x="956" y="87"/>
                </a:cubicBezTo>
                <a:cubicBezTo>
                  <a:pt x="957" y="88"/>
                  <a:pt x="954" y="88"/>
                  <a:pt x="955" y="89"/>
                </a:cubicBezTo>
                <a:cubicBezTo>
                  <a:pt x="955" y="91"/>
                  <a:pt x="953" y="91"/>
                  <a:pt x="951" y="91"/>
                </a:cubicBezTo>
                <a:cubicBezTo>
                  <a:pt x="949" y="92"/>
                  <a:pt x="948" y="94"/>
                  <a:pt x="951" y="94"/>
                </a:cubicBezTo>
                <a:cubicBezTo>
                  <a:pt x="953" y="95"/>
                  <a:pt x="949" y="95"/>
                  <a:pt x="949" y="97"/>
                </a:cubicBezTo>
                <a:cubicBezTo>
                  <a:pt x="950" y="99"/>
                  <a:pt x="946" y="97"/>
                  <a:pt x="946" y="99"/>
                </a:cubicBezTo>
                <a:moveTo>
                  <a:pt x="1018" y="100"/>
                </a:moveTo>
                <a:cubicBezTo>
                  <a:pt x="1019" y="100"/>
                  <a:pt x="1024" y="100"/>
                  <a:pt x="1024" y="99"/>
                </a:cubicBezTo>
                <a:cubicBezTo>
                  <a:pt x="1025" y="98"/>
                  <a:pt x="1023" y="97"/>
                  <a:pt x="1020" y="97"/>
                </a:cubicBezTo>
                <a:cubicBezTo>
                  <a:pt x="1017" y="97"/>
                  <a:pt x="1016" y="100"/>
                  <a:pt x="1018" y="100"/>
                </a:cubicBezTo>
                <a:moveTo>
                  <a:pt x="1054" y="102"/>
                </a:moveTo>
                <a:cubicBezTo>
                  <a:pt x="1056" y="103"/>
                  <a:pt x="1058" y="103"/>
                  <a:pt x="1058" y="101"/>
                </a:cubicBezTo>
                <a:cubicBezTo>
                  <a:pt x="1057" y="99"/>
                  <a:pt x="1053" y="101"/>
                  <a:pt x="1054" y="102"/>
                </a:cubicBezTo>
                <a:moveTo>
                  <a:pt x="917" y="32"/>
                </a:moveTo>
                <a:cubicBezTo>
                  <a:pt x="919" y="30"/>
                  <a:pt x="921" y="31"/>
                  <a:pt x="922" y="31"/>
                </a:cubicBezTo>
                <a:cubicBezTo>
                  <a:pt x="923" y="31"/>
                  <a:pt x="924" y="31"/>
                  <a:pt x="924" y="31"/>
                </a:cubicBezTo>
                <a:cubicBezTo>
                  <a:pt x="925" y="29"/>
                  <a:pt x="919" y="29"/>
                  <a:pt x="917" y="30"/>
                </a:cubicBezTo>
                <a:cubicBezTo>
                  <a:pt x="915" y="31"/>
                  <a:pt x="910" y="30"/>
                  <a:pt x="910" y="32"/>
                </a:cubicBezTo>
                <a:cubicBezTo>
                  <a:pt x="911" y="33"/>
                  <a:pt x="914" y="35"/>
                  <a:pt x="917" y="32"/>
                </a:cubicBezTo>
                <a:moveTo>
                  <a:pt x="929" y="31"/>
                </a:moveTo>
                <a:cubicBezTo>
                  <a:pt x="931" y="32"/>
                  <a:pt x="924" y="32"/>
                  <a:pt x="923" y="33"/>
                </a:cubicBezTo>
                <a:cubicBezTo>
                  <a:pt x="922" y="34"/>
                  <a:pt x="919" y="34"/>
                  <a:pt x="919" y="35"/>
                </a:cubicBezTo>
                <a:cubicBezTo>
                  <a:pt x="920" y="37"/>
                  <a:pt x="926" y="37"/>
                  <a:pt x="926" y="36"/>
                </a:cubicBezTo>
                <a:cubicBezTo>
                  <a:pt x="926" y="34"/>
                  <a:pt x="930" y="35"/>
                  <a:pt x="930" y="34"/>
                </a:cubicBezTo>
                <a:cubicBezTo>
                  <a:pt x="930" y="33"/>
                  <a:pt x="931" y="32"/>
                  <a:pt x="935" y="32"/>
                </a:cubicBezTo>
                <a:cubicBezTo>
                  <a:pt x="938" y="31"/>
                  <a:pt x="938" y="30"/>
                  <a:pt x="935" y="29"/>
                </a:cubicBezTo>
                <a:cubicBezTo>
                  <a:pt x="932" y="27"/>
                  <a:pt x="927" y="30"/>
                  <a:pt x="929" y="31"/>
                </a:cubicBezTo>
                <a:moveTo>
                  <a:pt x="964" y="29"/>
                </a:moveTo>
                <a:cubicBezTo>
                  <a:pt x="965" y="27"/>
                  <a:pt x="963" y="28"/>
                  <a:pt x="961" y="28"/>
                </a:cubicBezTo>
                <a:cubicBezTo>
                  <a:pt x="960" y="28"/>
                  <a:pt x="959" y="28"/>
                  <a:pt x="957" y="27"/>
                </a:cubicBezTo>
                <a:cubicBezTo>
                  <a:pt x="954" y="26"/>
                  <a:pt x="952" y="26"/>
                  <a:pt x="954" y="28"/>
                </a:cubicBezTo>
                <a:cubicBezTo>
                  <a:pt x="955" y="29"/>
                  <a:pt x="949" y="29"/>
                  <a:pt x="950" y="30"/>
                </a:cubicBezTo>
                <a:cubicBezTo>
                  <a:pt x="952" y="33"/>
                  <a:pt x="964" y="32"/>
                  <a:pt x="964" y="29"/>
                </a:cubicBezTo>
                <a:moveTo>
                  <a:pt x="962" y="27"/>
                </a:moveTo>
                <a:cubicBezTo>
                  <a:pt x="965" y="27"/>
                  <a:pt x="964" y="25"/>
                  <a:pt x="966" y="25"/>
                </a:cubicBezTo>
                <a:cubicBezTo>
                  <a:pt x="968" y="25"/>
                  <a:pt x="971" y="25"/>
                  <a:pt x="970" y="24"/>
                </a:cubicBezTo>
                <a:cubicBezTo>
                  <a:pt x="969" y="23"/>
                  <a:pt x="962" y="23"/>
                  <a:pt x="963" y="24"/>
                </a:cubicBezTo>
                <a:cubicBezTo>
                  <a:pt x="963" y="25"/>
                  <a:pt x="957" y="25"/>
                  <a:pt x="957" y="25"/>
                </a:cubicBezTo>
                <a:cubicBezTo>
                  <a:pt x="957" y="26"/>
                  <a:pt x="959" y="27"/>
                  <a:pt x="962" y="27"/>
                </a:cubicBezTo>
                <a:moveTo>
                  <a:pt x="947" y="35"/>
                </a:moveTo>
                <a:cubicBezTo>
                  <a:pt x="947" y="33"/>
                  <a:pt x="940" y="35"/>
                  <a:pt x="941" y="36"/>
                </a:cubicBezTo>
                <a:cubicBezTo>
                  <a:pt x="943" y="36"/>
                  <a:pt x="947" y="37"/>
                  <a:pt x="947" y="35"/>
                </a:cubicBezTo>
                <a:moveTo>
                  <a:pt x="963" y="33"/>
                </a:moveTo>
                <a:cubicBezTo>
                  <a:pt x="963" y="34"/>
                  <a:pt x="962" y="34"/>
                  <a:pt x="960" y="34"/>
                </a:cubicBezTo>
                <a:cubicBezTo>
                  <a:pt x="957" y="34"/>
                  <a:pt x="956" y="36"/>
                  <a:pt x="957" y="37"/>
                </a:cubicBezTo>
                <a:cubicBezTo>
                  <a:pt x="959" y="38"/>
                  <a:pt x="965" y="38"/>
                  <a:pt x="967" y="36"/>
                </a:cubicBezTo>
                <a:cubicBezTo>
                  <a:pt x="968" y="35"/>
                  <a:pt x="971" y="36"/>
                  <a:pt x="971" y="34"/>
                </a:cubicBezTo>
                <a:cubicBezTo>
                  <a:pt x="972" y="33"/>
                  <a:pt x="963" y="32"/>
                  <a:pt x="963" y="33"/>
                </a:cubicBezTo>
                <a:moveTo>
                  <a:pt x="984" y="31"/>
                </a:moveTo>
                <a:cubicBezTo>
                  <a:pt x="985" y="30"/>
                  <a:pt x="983" y="30"/>
                  <a:pt x="983" y="29"/>
                </a:cubicBezTo>
                <a:cubicBezTo>
                  <a:pt x="982" y="28"/>
                  <a:pt x="975" y="27"/>
                  <a:pt x="976" y="29"/>
                </a:cubicBezTo>
                <a:cubicBezTo>
                  <a:pt x="976" y="30"/>
                  <a:pt x="971" y="31"/>
                  <a:pt x="972" y="32"/>
                </a:cubicBezTo>
                <a:cubicBezTo>
                  <a:pt x="975" y="35"/>
                  <a:pt x="984" y="32"/>
                  <a:pt x="984" y="31"/>
                </a:cubicBezTo>
                <a:moveTo>
                  <a:pt x="994" y="30"/>
                </a:moveTo>
                <a:cubicBezTo>
                  <a:pt x="998" y="30"/>
                  <a:pt x="998" y="27"/>
                  <a:pt x="996" y="27"/>
                </a:cubicBezTo>
                <a:cubicBezTo>
                  <a:pt x="994" y="26"/>
                  <a:pt x="994" y="27"/>
                  <a:pt x="993" y="27"/>
                </a:cubicBezTo>
                <a:cubicBezTo>
                  <a:pt x="993" y="28"/>
                  <a:pt x="992" y="28"/>
                  <a:pt x="992" y="28"/>
                </a:cubicBezTo>
                <a:cubicBezTo>
                  <a:pt x="990" y="28"/>
                  <a:pt x="986" y="29"/>
                  <a:pt x="987" y="30"/>
                </a:cubicBezTo>
                <a:cubicBezTo>
                  <a:pt x="988" y="31"/>
                  <a:pt x="991" y="31"/>
                  <a:pt x="994" y="30"/>
                </a:cubicBezTo>
                <a:moveTo>
                  <a:pt x="1111" y="36"/>
                </a:moveTo>
                <a:cubicBezTo>
                  <a:pt x="1113" y="37"/>
                  <a:pt x="1112" y="38"/>
                  <a:pt x="1110" y="38"/>
                </a:cubicBezTo>
                <a:cubicBezTo>
                  <a:pt x="1107" y="38"/>
                  <a:pt x="1105" y="38"/>
                  <a:pt x="1107" y="39"/>
                </a:cubicBezTo>
                <a:cubicBezTo>
                  <a:pt x="1108" y="40"/>
                  <a:pt x="1108" y="41"/>
                  <a:pt x="1110" y="42"/>
                </a:cubicBezTo>
                <a:cubicBezTo>
                  <a:pt x="1113" y="42"/>
                  <a:pt x="1116" y="40"/>
                  <a:pt x="1115" y="39"/>
                </a:cubicBezTo>
                <a:cubicBezTo>
                  <a:pt x="1115" y="37"/>
                  <a:pt x="1125" y="36"/>
                  <a:pt x="1127" y="35"/>
                </a:cubicBezTo>
                <a:cubicBezTo>
                  <a:pt x="1130" y="34"/>
                  <a:pt x="1125" y="32"/>
                  <a:pt x="1128" y="32"/>
                </a:cubicBezTo>
                <a:cubicBezTo>
                  <a:pt x="1131" y="31"/>
                  <a:pt x="1130" y="30"/>
                  <a:pt x="1126" y="30"/>
                </a:cubicBezTo>
                <a:cubicBezTo>
                  <a:pt x="1123" y="29"/>
                  <a:pt x="1124" y="26"/>
                  <a:pt x="1123" y="25"/>
                </a:cubicBezTo>
                <a:cubicBezTo>
                  <a:pt x="1122" y="24"/>
                  <a:pt x="1122" y="26"/>
                  <a:pt x="1117" y="27"/>
                </a:cubicBezTo>
                <a:cubicBezTo>
                  <a:pt x="1113" y="28"/>
                  <a:pt x="1111" y="29"/>
                  <a:pt x="1112" y="30"/>
                </a:cubicBezTo>
                <a:cubicBezTo>
                  <a:pt x="1114" y="31"/>
                  <a:pt x="1112" y="33"/>
                  <a:pt x="1110" y="33"/>
                </a:cubicBezTo>
                <a:cubicBezTo>
                  <a:pt x="1109" y="33"/>
                  <a:pt x="1108" y="35"/>
                  <a:pt x="1111" y="36"/>
                </a:cubicBezTo>
                <a:moveTo>
                  <a:pt x="1117" y="40"/>
                </a:moveTo>
                <a:cubicBezTo>
                  <a:pt x="1117" y="41"/>
                  <a:pt x="1113" y="42"/>
                  <a:pt x="1114" y="43"/>
                </a:cubicBezTo>
                <a:cubicBezTo>
                  <a:pt x="1115" y="44"/>
                  <a:pt x="1116" y="44"/>
                  <a:pt x="1117" y="44"/>
                </a:cubicBezTo>
                <a:cubicBezTo>
                  <a:pt x="1119" y="44"/>
                  <a:pt x="1119" y="48"/>
                  <a:pt x="1122" y="47"/>
                </a:cubicBezTo>
                <a:cubicBezTo>
                  <a:pt x="1124" y="47"/>
                  <a:pt x="1130" y="50"/>
                  <a:pt x="1134" y="50"/>
                </a:cubicBezTo>
                <a:cubicBezTo>
                  <a:pt x="1137" y="50"/>
                  <a:pt x="1138" y="47"/>
                  <a:pt x="1137" y="46"/>
                </a:cubicBezTo>
                <a:cubicBezTo>
                  <a:pt x="1135" y="46"/>
                  <a:pt x="1136" y="45"/>
                  <a:pt x="1138" y="42"/>
                </a:cubicBezTo>
                <a:cubicBezTo>
                  <a:pt x="1140" y="39"/>
                  <a:pt x="1132" y="37"/>
                  <a:pt x="1132" y="39"/>
                </a:cubicBezTo>
                <a:cubicBezTo>
                  <a:pt x="1132" y="41"/>
                  <a:pt x="1130" y="38"/>
                  <a:pt x="1129" y="37"/>
                </a:cubicBezTo>
                <a:cubicBezTo>
                  <a:pt x="1128" y="36"/>
                  <a:pt x="1117" y="38"/>
                  <a:pt x="1117" y="40"/>
                </a:cubicBezTo>
                <a:moveTo>
                  <a:pt x="1137" y="57"/>
                </a:moveTo>
                <a:cubicBezTo>
                  <a:pt x="1138" y="58"/>
                  <a:pt x="1140" y="57"/>
                  <a:pt x="1143" y="57"/>
                </a:cubicBezTo>
                <a:cubicBezTo>
                  <a:pt x="1144" y="56"/>
                  <a:pt x="1146" y="56"/>
                  <a:pt x="1148" y="56"/>
                </a:cubicBezTo>
                <a:cubicBezTo>
                  <a:pt x="1152" y="56"/>
                  <a:pt x="1162" y="53"/>
                  <a:pt x="1163" y="51"/>
                </a:cubicBezTo>
                <a:cubicBezTo>
                  <a:pt x="1163" y="49"/>
                  <a:pt x="1159" y="49"/>
                  <a:pt x="1157" y="48"/>
                </a:cubicBezTo>
                <a:cubicBezTo>
                  <a:pt x="1155" y="46"/>
                  <a:pt x="1152" y="47"/>
                  <a:pt x="1151" y="49"/>
                </a:cubicBezTo>
                <a:cubicBezTo>
                  <a:pt x="1150" y="50"/>
                  <a:pt x="1149" y="49"/>
                  <a:pt x="1151" y="47"/>
                </a:cubicBezTo>
                <a:cubicBezTo>
                  <a:pt x="1154" y="44"/>
                  <a:pt x="1149" y="42"/>
                  <a:pt x="1149" y="44"/>
                </a:cubicBezTo>
                <a:cubicBezTo>
                  <a:pt x="1149" y="45"/>
                  <a:pt x="1144" y="44"/>
                  <a:pt x="1144" y="45"/>
                </a:cubicBezTo>
                <a:cubicBezTo>
                  <a:pt x="1144" y="47"/>
                  <a:pt x="1143" y="47"/>
                  <a:pt x="1143" y="49"/>
                </a:cubicBezTo>
                <a:cubicBezTo>
                  <a:pt x="1143" y="49"/>
                  <a:pt x="1142" y="49"/>
                  <a:pt x="1142" y="49"/>
                </a:cubicBezTo>
                <a:cubicBezTo>
                  <a:pt x="1141" y="49"/>
                  <a:pt x="1140" y="49"/>
                  <a:pt x="1140" y="51"/>
                </a:cubicBezTo>
                <a:cubicBezTo>
                  <a:pt x="1140" y="54"/>
                  <a:pt x="1135" y="56"/>
                  <a:pt x="1137" y="57"/>
                </a:cubicBezTo>
                <a:moveTo>
                  <a:pt x="1107" y="27"/>
                </a:moveTo>
                <a:cubicBezTo>
                  <a:pt x="1108" y="25"/>
                  <a:pt x="1099" y="26"/>
                  <a:pt x="1102" y="28"/>
                </a:cubicBezTo>
                <a:cubicBezTo>
                  <a:pt x="1102" y="28"/>
                  <a:pt x="1107" y="29"/>
                  <a:pt x="1107" y="27"/>
                </a:cubicBezTo>
                <a:moveTo>
                  <a:pt x="1191" y="89"/>
                </a:moveTo>
                <a:cubicBezTo>
                  <a:pt x="1190" y="90"/>
                  <a:pt x="1188" y="90"/>
                  <a:pt x="1188" y="91"/>
                </a:cubicBezTo>
                <a:cubicBezTo>
                  <a:pt x="1190" y="92"/>
                  <a:pt x="1196" y="91"/>
                  <a:pt x="1196" y="89"/>
                </a:cubicBezTo>
                <a:cubicBezTo>
                  <a:pt x="1196" y="87"/>
                  <a:pt x="1191" y="88"/>
                  <a:pt x="1191" y="89"/>
                </a:cubicBezTo>
                <a:moveTo>
                  <a:pt x="1325" y="99"/>
                </a:moveTo>
                <a:cubicBezTo>
                  <a:pt x="1327" y="99"/>
                  <a:pt x="1323" y="95"/>
                  <a:pt x="1319" y="94"/>
                </a:cubicBezTo>
                <a:cubicBezTo>
                  <a:pt x="1315" y="93"/>
                  <a:pt x="1312" y="96"/>
                  <a:pt x="1312" y="97"/>
                </a:cubicBezTo>
                <a:cubicBezTo>
                  <a:pt x="1313" y="99"/>
                  <a:pt x="1323" y="100"/>
                  <a:pt x="1325" y="99"/>
                </a:cubicBezTo>
                <a:moveTo>
                  <a:pt x="1315" y="91"/>
                </a:moveTo>
                <a:cubicBezTo>
                  <a:pt x="1315" y="89"/>
                  <a:pt x="1308" y="92"/>
                  <a:pt x="1311" y="93"/>
                </a:cubicBezTo>
                <a:cubicBezTo>
                  <a:pt x="1312" y="93"/>
                  <a:pt x="1315" y="93"/>
                  <a:pt x="1315" y="91"/>
                </a:cubicBezTo>
                <a:moveTo>
                  <a:pt x="1299" y="83"/>
                </a:moveTo>
                <a:cubicBezTo>
                  <a:pt x="1300" y="84"/>
                  <a:pt x="1301" y="85"/>
                  <a:pt x="1302" y="86"/>
                </a:cubicBezTo>
                <a:cubicBezTo>
                  <a:pt x="1303" y="87"/>
                  <a:pt x="1307" y="85"/>
                  <a:pt x="1308" y="85"/>
                </a:cubicBezTo>
                <a:cubicBezTo>
                  <a:pt x="1309" y="85"/>
                  <a:pt x="1309" y="85"/>
                  <a:pt x="1310" y="85"/>
                </a:cubicBezTo>
                <a:cubicBezTo>
                  <a:pt x="1310" y="86"/>
                  <a:pt x="1311" y="86"/>
                  <a:pt x="1312" y="86"/>
                </a:cubicBezTo>
                <a:cubicBezTo>
                  <a:pt x="1315" y="84"/>
                  <a:pt x="1317" y="85"/>
                  <a:pt x="1320" y="85"/>
                </a:cubicBezTo>
                <a:cubicBezTo>
                  <a:pt x="1323" y="85"/>
                  <a:pt x="1319" y="81"/>
                  <a:pt x="1320" y="80"/>
                </a:cubicBezTo>
                <a:cubicBezTo>
                  <a:pt x="1320" y="78"/>
                  <a:pt x="1323" y="79"/>
                  <a:pt x="1322" y="81"/>
                </a:cubicBezTo>
                <a:cubicBezTo>
                  <a:pt x="1321" y="82"/>
                  <a:pt x="1323" y="85"/>
                  <a:pt x="1327" y="85"/>
                </a:cubicBezTo>
                <a:cubicBezTo>
                  <a:pt x="1331" y="84"/>
                  <a:pt x="1328" y="82"/>
                  <a:pt x="1330" y="81"/>
                </a:cubicBezTo>
                <a:cubicBezTo>
                  <a:pt x="1332" y="80"/>
                  <a:pt x="1332" y="79"/>
                  <a:pt x="1329" y="77"/>
                </a:cubicBezTo>
                <a:cubicBezTo>
                  <a:pt x="1326" y="76"/>
                  <a:pt x="1323" y="77"/>
                  <a:pt x="1320" y="76"/>
                </a:cubicBezTo>
                <a:cubicBezTo>
                  <a:pt x="1317" y="74"/>
                  <a:pt x="1314" y="74"/>
                  <a:pt x="1314" y="77"/>
                </a:cubicBezTo>
                <a:cubicBezTo>
                  <a:pt x="1314" y="80"/>
                  <a:pt x="1309" y="74"/>
                  <a:pt x="1306" y="73"/>
                </a:cubicBezTo>
                <a:cubicBezTo>
                  <a:pt x="1303" y="72"/>
                  <a:pt x="1295" y="81"/>
                  <a:pt x="1299" y="83"/>
                </a:cubicBezTo>
                <a:moveTo>
                  <a:pt x="1337" y="83"/>
                </a:moveTo>
                <a:cubicBezTo>
                  <a:pt x="1340" y="83"/>
                  <a:pt x="1341" y="86"/>
                  <a:pt x="1347" y="86"/>
                </a:cubicBezTo>
                <a:cubicBezTo>
                  <a:pt x="1353" y="87"/>
                  <a:pt x="1357" y="86"/>
                  <a:pt x="1357" y="84"/>
                </a:cubicBezTo>
                <a:cubicBezTo>
                  <a:pt x="1357" y="83"/>
                  <a:pt x="1352" y="81"/>
                  <a:pt x="1350" y="82"/>
                </a:cubicBezTo>
                <a:cubicBezTo>
                  <a:pt x="1349" y="83"/>
                  <a:pt x="1349" y="82"/>
                  <a:pt x="1348" y="82"/>
                </a:cubicBezTo>
                <a:cubicBezTo>
                  <a:pt x="1347" y="81"/>
                  <a:pt x="1346" y="81"/>
                  <a:pt x="1345" y="81"/>
                </a:cubicBezTo>
                <a:cubicBezTo>
                  <a:pt x="1343" y="82"/>
                  <a:pt x="1341" y="82"/>
                  <a:pt x="1340" y="80"/>
                </a:cubicBezTo>
                <a:cubicBezTo>
                  <a:pt x="1339" y="78"/>
                  <a:pt x="1335" y="83"/>
                  <a:pt x="1337" y="83"/>
                </a:cubicBezTo>
                <a:moveTo>
                  <a:pt x="1477" y="118"/>
                </a:moveTo>
                <a:cubicBezTo>
                  <a:pt x="1478" y="119"/>
                  <a:pt x="1479" y="118"/>
                  <a:pt x="1480" y="118"/>
                </a:cubicBezTo>
                <a:cubicBezTo>
                  <a:pt x="1481" y="118"/>
                  <a:pt x="1482" y="117"/>
                  <a:pt x="1483" y="118"/>
                </a:cubicBezTo>
                <a:cubicBezTo>
                  <a:pt x="1485" y="119"/>
                  <a:pt x="1490" y="117"/>
                  <a:pt x="1492" y="117"/>
                </a:cubicBezTo>
                <a:cubicBezTo>
                  <a:pt x="1494" y="117"/>
                  <a:pt x="1493" y="114"/>
                  <a:pt x="1487" y="113"/>
                </a:cubicBezTo>
                <a:cubicBezTo>
                  <a:pt x="1481" y="113"/>
                  <a:pt x="1474" y="117"/>
                  <a:pt x="1477" y="118"/>
                </a:cubicBezTo>
                <a:moveTo>
                  <a:pt x="1523" y="171"/>
                </a:moveTo>
                <a:cubicBezTo>
                  <a:pt x="1522" y="172"/>
                  <a:pt x="1516" y="172"/>
                  <a:pt x="1517" y="173"/>
                </a:cubicBezTo>
                <a:cubicBezTo>
                  <a:pt x="1518" y="174"/>
                  <a:pt x="1523" y="174"/>
                  <a:pt x="1525" y="175"/>
                </a:cubicBezTo>
                <a:cubicBezTo>
                  <a:pt x="1527" y="176"/>
                  <a:pt x="1530" y="175"/>
                  <a:pt x="1530" y="174"/>
                </a:cubicBezTo>
                <a:cubicBezTo>
                  <a:pt x="1530" y="173"/>
                  <a:pt x="1523" y="171"/>
                  <a:pt x="1523" y="171"/>
                </a:cubicBezTo>
                <a:moveTo>
                  <a:pt x="1319" y="248"/>
                </a:moveTo>
                <a:cubicBezTo>
                  <a:pt x="1320" y="250"/>
                  <a:pt x="1318" y="262"/>
                  <a:pt x="1319" y="264"/>
                </a:cubicBezTo>
                <a:cubicBezTo>
                  <a:pt x="1320" y="266"/>
                  <a:pt x="1317" y="275"/>
                  <a:pt x="1318" y="276"/>
                </a:cubicBezTo>
                <a:cubicBezTo>
                  <a:pt x="1320" y="278"/>
                  <a:pt x="1319" y="273"/>
                  <a:pt x="1321" y="273"/>
                </a:cubicBezTo>
                <a:cubicBezTo>
                  <a:pt x="1323" y="273"/>
                  <a:pt x="1323" y="276"/>
                  <a:pt x="1324" y="276"/>
                </a:cubicBezTo>
                <a:cubicBezTo>
                  <a:pt x="1325" y="277"/>
                  <a:pt x="1325" y="275"/>
                  <a:pt x="1325" y="274"/>
                </a:cubicBezTo>
                <a:cubicBezTo>
                  <a:pt x="1325" y="273"/>
                  <a:pt x="1324" y="272"/>
                  <a:pt x="1324" y="272"/>
                </a:cubicBezTo>
                <a:cubicBezTo>
                  <a:pt x="1322" y="273"/>
                  <a:pt x="1321" y="269"/>
                  <a:pt x="1321" y="267"/>
                </a:cubicBezTo>
                <a:cubicBezTo>
                  <a:pt x="1320" y="265"/>
                  <a:pt x="1322" y="263"/>
                  <a:pt x="1322" y="260"/>
                </a:cubicBezTo>
                <a:cubicBezTo>
                  <a:pt x="1322" y="258"/>
                  <a:pt x="1325" y="258"/>
                  <a:pt x="1327" y="260"/>
                </a:cubicBezTo>
                <a:cubicBezTo>
                  <a:pt x="1329" y="262"/>
                  <a:pt x="1329" y="261"/>
                  <a:pt x="1328" y="259"/>
                </a:cubicBezTo>
                <a:cubicBezTo>
                  <a:pt x="1328" y="258"/>
                  <a:pt x="1325" y="248"/>
                  <a:pt x="1324" y="244"/>
                </a:cubicBezTo>
                <a:cubicBezTo>
                  <a:pt x="1323" y="241"/>
                  <a:pt x="1326" y="237"/>
                  <a:pt x="1323" y="235"/>
                </a:cubicBezTo>
                <a:cubicBezTo>
                  <a:pt x="1321" y="233"/>
                  <a:pt x="1322" y="229"/>
                  <a:pt x="1321" y="230"/>
                </a:cubicBezTo>
                <a:cubicBezTo>
                  <a:pt x="1319" y="231"/>
                  <a:pt x="1321" y="234"/>
                  <a:pt x="1319" y="235"/>
                </a:cubicBezTo>
                <a:cubicBezTo>
                  <a:pt x="1317" y="235"/>
                  <a:pt x="1319" y="237"/>
                  <a:pt x="1318" y="239"/>
                </a:cubicBezTo>
                <a:cubicBezTo>
                  <a:pt x="1317" y="242"/>
                  <a:pt x="1318" y="245"/>
                  <a:pt x="1319" y="248"/>
                </a:cubicBezTo>
                <a:moveTo>
                  <a:pt x="1312" y="291"/>
                </a:moveTo>
                <a:cubicBezTo>
                  <a:pt x="1310" y="292"/>
                  <a:pt x="1312" y="293"/>
                  <a:pt x="1310" y="294"/>
                </a:cubicBezTo>
                <a:cubicBezTo>
                  <a:pt x="1308" y="295"/>
                  <a:pt x="1309" y="296"/>
                  <a:pt x="1309" y="296"/>
                </a:cubicBezTo>
                <a:cubicBezTo>
                  <a:pt x="1310" y="297"/>
                  <a:pt x="1310" y="298"/>
                  <a:pt x="1309" y="300"/>
                </a:cubicBezTo>
                <a:cubicBezTo>
                  <a:pt x="1309" y="301"/>
                  <a:pt x="1311" y="300"/>
                  <a:pt x="1312" y="299"/>
                </a:cubicBezTo>
                <a:cubicBezTo>
                  <a:pt x="1312" y="298"/>
                  <a:pt x="1313" y="298"/>
                  <a:pt x="1313" y="298"/>
                </a:cubicBezTo>
                <a:cubicBezTo>
                  <a:pt x="1313" y="299"/>
                  <a:pt x="1314" y="299"/>
                  <a:pt x="1314" y="298"/>
                </a:cubicBezTo>
                <a:cubicBezTo>
                  <a:pt x="1314" y="297"/>
                  <a:pt x="1311" y="296"/>
                  <a:pt x="1311" y="295"/>
                </a:cubicBezTo>
                <a:cubicBezTo>
                  <a:pt x="1311" y="294"/>
                  <a:pt x="1312" y="295"/>
                  <a:pt x="1313" y="295"/>
                </a:cubicBezTo>
                <a:cubicBezTo>
                  <a:pt x="1313" y="295"/>
                  <a:pt x="1314" y="295"/>
                  <a:pt x="1315" y="295"/>
                </a:cubicBezTo>
                <a:cubicBezTo>
                  <a:pt x="1316" y="294"/>
                  <a:pt x="1319" y="295"/>
                  <a:pt x="1321" y="296"/>
                </a:cubicBezTo>
                <a:cubicBezTo>
                  <a:pt x="1323" y="298"/>
                  <a:pt x="1324" y="297"/>
                  <a:pt x="1324" y="295"/>
                </a:cubicBezTo>
                <a:cubicBezTo>
                  <a:pt x="1324" y="293"/>
                  <a:pt x="1327" y="292"/>
                  <a:pt x="1330" y="292"/>
                </a:cubicBezTo>
                <a:cubicBezTo>
                  <a:pt x="1333" y="292"/>
                  <a:pt x="1333" y="291"/>
                  <a:pt x="1332" y="290"/>
                </a:cubicBezTo>
                <a:cubicBezTo>
                  <a:pt x="1332" y="290"/>
                  <a:pt x="1337" y="286"/>
                  <a:pt x="1337" y="285"/>
                </a:cubicBezTo>
                <a:cubicBezTo>
                  <a:pt x="1337" y="284"/>
                  <a:pt x="1336" y="285"/>
                  <a:pt x="1335" y="286"/>
                </a:cubicBezTo>
                <a:cubicBezTo>
                  <a:pt x="1335" y="286"/>
                  <a:pt x="1334" y="287"/>
                  <a:pt x="1333" y="286"/>
                </a:cubicBezTo>
                <a:cubicBezTo>
                  <a:pt x="1332" y="285"/>
                  <a:pt x="1331" y="287"/>
                  <a:pt x="1329" y="287"/>
                </a:cubicBezTo>
                <a:cubicBezTo>
                  <a:pt x="1327" y="287"/>
                  <a:pt x="1321" y="283"/>
                  <a:pt x="1320" y="280"/>
                </a:cubicBezTo>
                <a:cubicBezTo>
                  <a:pt x="1318" y="278"/>
                  <a:pt x="1316" y="280"/>
                  <a:pt x="1317" y="282"/>
                </a:cubicBezTo>
                <a:cubicBezTo>
                  <a:pt x="1318" y="283"/>
                  <a:pt x="1317" y="284"/>
                  <a:pt x="1317" y="286"/>
                </a:cubicBezTo>
                <a:cubicBezTo>
                  <a:pt x="1317" y="288"/>
                  <a:pt x="1315" y="288"/>
                  <a:pt x="1315" y="290"/>
                </a:cubicBezTo>
                <a:cubicBezTo>
                  <a:pt x="1316" y="291"/>
                  <a:pt x="1313" y="291"/>
                  <a:pt x="1312" y="291"/>
                </a:cubicBezTo>
                <a:moveTo>
                  <a:pt x="1289" y="329"/>
                </a:moveTo>
                <a:cubicBezTo>
                  <a:pt x="1290" y="328"/>
                  <a:pt x="1287" y="328"/>
                  <a:pt x="1284" y="330"/>
                </a:cubicBezTo>
                <a:cubicBezTo>
                  <a:pt x="1283" y="330"/>
                  <a:pt x="1282" y="330"/>
                  <a:pt x="1281" y="330"/>
                </a:cubicBezTo>
                <a:cubicBezTo>
                  <a:pt x="1280" y="329"/>
                  <a:pt x="1279" y="329"/>
                  <a:pt x="1278" y="330"/>
                </a:cubicBezTo>
                <a:cubicBezTo>
                  <a:pt x="1276" y="332"/>
                  <a:pt x="1274" y="334"/>
                  <a:pt x="1272" y="335"/>
                </a:cubicBezTo>
                <a:cubicBezTo>
                  <a:pt x="1269" y="335"/>
                  <a:pt x="1271" y="338"/>
                  <a:pt x="1272" y="337"/>
                </a:cubicBezTo>
                <a:cubicBezTo>
                  <a:pt x="1273" y="337"/>
                  <a:pt x="1275" y="337"/>
                  <a:pt x="1276" y="336"/>
                </a:cubicBezTo>
                <a:cubicBezTo>
                  <a:pt x="1277" y="335"/>
                  <a:pt x="1283" y="334"/>
                  <a:pt x="1287" y="334"/>
                </a:cubicBezTo>
                <a:cubicBezTo>
                  <a:pt x="1291" y="333"/>
                  <a:pt x="1288" y="335"/>
                  <a:pt x="1289" y="337"/>
                </a:cubicBezTo>
                <a:cubicBezTo>
                  <a:pt x="1289" y="339"/>
                  <a:pt x="1292" y="339"/>
                  <a:pt x="1294" y="337"/>
                </a:cubicBezTo>
                <a:cubicBezTo>
                  <a:pt x="1295" y="335"/>
                  <a:pt x="1297" y="335"/>
                  <a:pt x="1295" y="334"/>
                </a:cubicBezTo>
                <a:cubicBezTo>
                  <a:pt x="1294" y="333"/>
                  <a:pt x="1295" y="332"/>
                  <a:pt x="1296" y="334"/>
                </a:cubicBezTo>
                <a:cubicBezTo>
                  <a:pt x="1297" y="335"/>
                  <a:pt x="1301" y="335"/>
                  <a:pt x="1302" y="333"/>
                </a:cubicBezTo>
                <a:cubicBezTo>
                  <a:pt x="1303" y="332"/>
                  <a:pt x="1303" y="332"/>
                  <a:pt x="1304" y="333"/>
                </a:cubicBezTo>
                <a:cubicBezTo>
                  <a:pt x="1304" y="333"/>
                  <a:pt x="1304" y="333"/>
                  <a:pt x="1305" y="333"/>
                </a:cubicBezTo>
                <a:cubicBezTo>
                  <a:pt x="1306" y="333"/>
                  <a:pt x="1307" y="330"/>
                  <a:pt x="1307" y="331"/>
                </a:cubicBezTo>
                <a:cubicBezTo>
                  <a:pt x="1308" y="332"/>
                  <a:pt x="1310" y="332"/>
                  <a:pt x="1311" y="330"/>
                </a:cubicBezTo>
                <a:cubicBezTo>
                  <a:pt x="1313" y="329"/>
                  <a:pt x="1312" y="326"/>
                  <a:pt x="1313" y="324"/>
                </a:cubicBezTo>
                <a:cubicBezTo>
                  <a:pt x="1314" y="323"/>
                  <a:pt x="1315" y="320"/>
                  <a:pt x="1314" y="318"/>
                </a:cubicBezTo>
                <a:cubicBezTo>
                  <a:pt x="1313" y="316"/>
                  <a:pt x="1316" y="315"/>
                  <a:pt x="1317" y="313"/>
                </a:cubicBezTo>
                <a:cubicBezTo>
                  <a:pt x="1319" y="312"/>
                  <a:pt x="1316" y="304"/>
                  <a:pt x="1315" y="302"/>
                </a:cubicBezTo>
                <a:cubicBezTo>
                  <a:pt x="1315" y="300"/>
                  <a:pt x="1311" y="303"/>
                  <a:pt x="1310" y="303"/>
                </a:cubicBezTo>
                <a:cubicBezTo>
                  <a:pt x="1309" y="304"/>
                  <a:pt x="1308" y="308"/>
                  <a:pt x="1309" y="309"/>
                </a:cubicBezTo>
                <a:cubicBezTo>
                  <a:pt x="1311" y="310"/>
                  <a:pt x="1307" y="312"/>
                  <a:pt x="1307" y="315"/>
                </a:cubicBezTo>
                <a:cubicBezTo>
                  <a:pt x="1307" y="317"/>
                  <a:pt x="1305" y="317"/>
                  <a:pt x="1305" y="319"/>
                </a:cubicBezTo>
                <a:cubicBezTo>
                  <a:pt x="1304" y="321"/>
                  <a:pt x="1303" y="320"/>
                  <a:pt x="1301" y="322"/>
                </a:cubicBezTo>
                <a:cubicBezTo>
                  <a:pt x="1299" y="323"/>
                  <a:pt x="1297" y="322"/>
                  <a:pt x="1298" y="320"/>
                </a:cubicBezTo>
                <a:cubicBezTo>
                  <a:pt x="1298" y="319"/>
                  <a:pt x="1295" y="321"/>
                  <a:pt x="1295" y="324"/>
                </a:cubicBezTo>
                <a:cubicBezTo>
                  <a:pt x="1295" y="327"/>
                  <a:pt x="1291" y="327"/>
                  <a:pt x="1292" y="328"/>
                </a:cubicBezTo>
                <a:cubicBezTo>
                  <a:pt x="1293" y="329"/>
                  <a:pt x="1289" y="330"/>
                  <a:pt x="1289" y="329"/>
                </a:cubicBezTo>
                <a:moveTo>
                  <a:pt x="1280" y="342"/>
                </a:moveTo>
                <a:cubicBezTo>
                  <a:pt x="1281" y="340"/>
                  <a:pt x="1283" y="340"/>
                  <a:pt x="1284" y="340"/>
                </a:cubicBezTo>
                <a:cubicBezTo>
                  <a:pt x="1285" y="341"/>
                  <a:pt x="1287" y="338"/>
                  <a:pt x="1287" y="336"/>
                </a:cubicBezTo>
                <a:cubicBezTo>
                  <a:pt x="1287" y="335"/>
                  <a:pt x="1283" y="335"/>
                  <a:pt x="1282" y="336"/>
                </a:cubicBezTo>
                <a:cubicBezTo>
                  <a:pt x="1282" y="337"/>
                  <a:pt x="1280" y="337"/>
                  <a:pt x="1278" y="337"/>
                </a:cubicBezTo>
                <a:cubicBezTo>
                  <a:pt x="1276" y="337"/>
                  <a:pt x="1276" y="342"/>
                  <a:pt x="1278" y="343"/>
                </a:cubicBezTo>
                <a:cubicBezTo>
                  <a:pt x="1279" y="343"/>
                  <a:pt x="1280" y="343"/>
                  <a:pt x="1280" y="342"/>
                </a:cubicBezTo>
                <a:moveTo>
                  <a:pt x="1267" y="340"/>
                </a:moveTo>
                <a:cubicBezTo>
                  <a:pt x="1265" y="341"/>
                  <a:pt x="1265" y="341"/>
                  <a:pt x="1265" y="343"/>
                </a:cubicBezTo>
                <a:cubicBezTo>
                  <a:pt x="1266" y="344"/>
                  <a:pt x="1267" y="343"/>
                  <a:pt x="1268" y="341"/>
                </a:cubicBezTo>
                <a:cubicBezTo>
                  <a:pt x="1268" y="340"/>
                  <a:pt x="1269" y="343"/>
                  <a:pt x="1268" y="346"/>
                </a:cubicBezTo>
                <a:cubicBezTo>
                  <a:pt x="1267" y="348"/>
                  <a:pt x="1268" y="351"/>
                  <a:pt x="1270" y="351"/>
                </a:cubicBezTo>
                <a:cubicBezTo>
                  <a:pt x="1271" y="351"/>
                  <a:pt x="1273" y="346"/>
                  <a:pt x="1275" y="344"/>
                </a:cubicBezTo>
                <a:cubicBezTo>
                  <a:pt x="1277" y="341"/>
                  <a:pt x="1274" y="342"/>
                  <a:pt x="1274" y="341"/>
                </a:cubicBezTo>
                <a:cubicBezTo>
                  <a:pt x="1274" y="340"/>
                  <a:pt x="1271" y="340"/>
                  <a:pt x="1271" y="339"/>
                </a:cubicBezTo>
                <a:cubicBezTo>
                  <a:pt x="1271" y="338"/>
                  <a:pt x="1269" y="338"/>
                  <a:pt x="1267" y="340"/>
                </a:cubicBezTo>
                <a:moveTo>
                  <a:pt x="1227" y="392"/>
                </a:moveTo>
                <a:cubicBezTo>
                  <a:pt x="1228" y="391"/>
                  <a:pt x="1233" y="380"/>
                  <a:pt x="1232" y="379"/>
                </a:cubicBezTo>
                <a:cubicBezTo>
                  <a:pt x="1231" y="377"/>
                  <a:pt x="1226" y="379"/>
                  <a:pt x="1224" y="384"/>
                </a:cubicBezTo>
                <a:cubicBezTo>
                  <a:pt x="1223" y="389"/>
                  <a:pt x="1226" y="392"/>
                  <a:pt x="1227" y="392"/>
                </a:cubicBezTo>
                <a:moveTo>
                  <a:pt x="1183" y="407"/>
                </a:moveTo>
                <a:cubicBezTo>
                  <a:pt x="1183" y="405"/>
                  <a:pt x="1185" y="403"/>
                  <a:pt x="1185" y="402"/>
                </a:cubicBezTo>
                <a:cubicBezTo>
                  <a:pt x="1185" y="401"/>
                  <a:pt x="1181" y="401"/>
                  <a:pt x="1180" y="401"/>
                </a:cubicBezTo>
                <a:cubicBezTo>
                  <a:pt x="1178" y="401"/>
                  <a:pt x="1174" y="404"/>
                  <a:pt x="1175" y="407"/>
                </a:cubicBezTo>
                <a:cubicBezTo>
                  <a:pt x="1177" y="411"/>
                  <a:pt x="1183" y="408"/>
                  <a:pt x="1183" y="407"/>
                </a:cubicBezTo>
                <a:moveTo>
                  <a:pt x="1223" y="418"/>
                </a:moveTo>
                <a:cubicBezTo>
                  <a:pt x="1222" y="419"/>
                  <a:pt x="1223" y="424"/>
                  <a:pt x="1224" y="424"/>
                </a:cubicBezTo>
                <a:cubicBezTo>
                  <a:pt x="1225" y="424"/>
                  <a:pt x="1226" y="425"/>
                  <a:pt x="1225" y="427"/>
                </a:cubicBezTo>
                <a:cubicBezTo>
                  <a:pt x="1224" y="429"/>
                  <a:pt x="1227" y="429"/>
                  <a:pt x="1229" y="428"/>
                </a:cubicBezTo>
                <a:cubicBezTo>
                  <a:pt x="1231" y="428"/>
                  <a:pt x="1231" y="428"/>
                  <a:pt x="1231" y="429"/>
                </a:cubicBezTo>
                <a:cubicBezTo>
                  <a:pt x="1232" y="429"/>
                  <a:pt x="1232" y="430"/>
                  <a:pt x="1233" y="430"/>
                </a:cubicBezTo>
                <a:cubicBezTo>
                  <a:pt x="1236" y="429"/>
                  <a:pt x="1239" y="432"/>
                  <a:pt x="1238" y="433"/>
                </a:cubicBezTo>
                <a:cubicBezTo>
                  <a:pt x="1238" y="435"/>
                  <a:pt x="1239" y="438"/>
                  <a:pt x="1240" y="437"/>
                </a:cubicBezTo>
                <a:cubicBezTo>
                  <a:pt x="1241" y="436"/>
                  <a:pt x="1243" y="437"/>
                  <a:pt x="1241" y="439"/>
                </a:cubicBezTo>
                <a:cubicBezTo>
                  <a:pt x="1240" y="441"/>
                  <a:pt x="1243" y="442"/>
                  <a:pt x="1244" y="444"/>
                </a:cubicBezTo>
                <a:cubicBezTo>
                  <a:pt x="1244" y="446"/>
                  <a:pt x="1245" y="445"/>
                  <a:pt x="1245" y="443"/>
                </a:cubicBezTo>
                <a:cubicBezTo>
                  <a:pt x="1245" y="442"/>
                  <a:pt x="1245" y="442"/>
                  <a:pt x="1247" y="441"/>
                </a:cubicBezTo>
                <a:cubicBezTo>
                  <a:pt x="1248" y="440"/>
                  <a:pt x="1247" y="438"/>
                  <a:pt x="1246" y="436"/>
                </a:cubicBezTo>
                <a:cubicBezTo>
                  <a:pt x="1245" y="433"/>
                  <a:pt x="1241" y="434"/>
                  <a:pt x="1241" y="432"/>
                </a:cubicBezTo>
                <a:cubicBezTo>
                  <a:pt x="1241" y="430"/>
                  <a:pt x="1238" y="429"/>
                  <a:pt x="1238" y="428"/>
                </a:cubicBezTo>
                <a:cubicBezTo>
                  <a:pt x="1238" y="427"/>
                  <a:pt x="1234" y="426"/>
                  <a:pt x="1232" y="427"/>
                </a:cubicBezTo>
                <a:cubicBezTo>
                  <a:pt x="1230" y="429"/>
                  <a:pt x="1231" y="425"/>
                  <a:pt x="1230" y="423"/>
                </a:cubicBezTo>
                <a:cubicBezTo>
                  <a:pt x="1228" y="422"/>
                  <a:pt x="1231" y="419"/>
                  <a:pt x="1233" y="417"/>
                </a:cubicBezTo>
                <a:cubicBezTo>
                  <a:pt x="1235" y="415"/>
                  <a:pt x="1232" y="412"/>
                  <a:pt x="1233" y="411"/>
                </a:cubicBezTo>
                <a:cubicBezTo>
                  <a:pt x="1233" y="409"/>
                  <a:pt x="1233" y="409"/>
                  <a:pt x="1232" y="409"/>
                </a:cubicBezTo>
                <a:cubicBezTo>
                  <a:pt x="1231" y="409"/>
                  <a:pt x="1230" y="409"/>
                  <a:pt x="1229" y="409"/>
                </a:cubicBezTo>
                <a:cubicBezTo>
                  <a:pt x="1228" y="408"/>
                  <a:pt x="1227" y="408"/>
                  <a:pt x="1226" y="409"/>
                </a:cubicBezTo>
                <a:cubicBezTo>
                  <a:pt x="1224" y="410"/>
                  <a:pt x="1226" y="418"/>
                  <a:pt x="1225" y="418"/>
                </a:cubicBezTo>
                <a:cubicBezTo>
                  <a:pt x="1224" y="419"/>
                  <a:pt x="1224" y="418"/>
                  <a:pt x="1224" y="418"/>
                </a:cubicBezTo>
                <a:cubicBezTo>
                  <a:pt x="1223" y="418"/>
                  <a:pt x="1223" y="417"/>
                  <a:pt x="1223" y="418"/>
                </a:cubicBezTo>
                <a:moveTo>
                  <a:pt x="1225" y="431"/>
                </a:moveTo>
                <a:cubicBezTo>
                  <a:pt x="1226" y="433"/>
                  <a:pt x="1226" y="436"/>
                  <a:pt x="1229" y="435"/>
                </a:cubicBezTo>
                <a:cubicBezTo>
                  <a:pt x="1232" y="434"/>
                  <a:pt x="1225" y="429"/>
                  <a:pt x="1225" y="431"/>
                </a:cubicBezTo>
                <a:moveTo>
                  <a:pt x="1232" y="437"/>
                </a:moveTo>
                <a:cubicBezTo>
                  <a:pt x="1230" y="438"/>
                  <a:pt x="1231" y="443"/>
                  <a:pt x="1232" y="443"/>
                </a:cubicBezTo>
                <a:cubicBezTo>
                  <a:pt x="1233" y="443"/>
                  <a:pt x="1234" y="443"/>
                  <a:pt x="1235" y="442"/>
                </a:cubicBezTo>
                <a:cubicBezTo>
                  <a:pt x="1235" y="440"/>
                  <a:pt x="1236" y="444"/>
                  <a:pt x="1235" y="445"/>
                </a:cubicBezTo>
                <a:cubicBezTo>
                  <a:pt x="1234" y="446"/>
                  <a:pt x="1234" y="449"/>
                  <a:pt x="1236" y="450"/>
                </a:cubicBezTo>
                <a:cubicBezTo>
                  <a:pt x="1237" y="450"/>
                  <a:pt x="1241" y="444"/>
                  <a:pt x="1240" y="443"/>
                </a:cubicBezTo>
                <a:cubicBezTo>
                  <a:pt x="1240" y="442"/>
                  <a:pt x="1239" y="443"/>
                  <a:pt x="1239" y="443"/>
                </a:cubicBezTo>
                <a:cubicBezTo>
                  <a:pt x="1239" y="443"/>
                  <a:pt x="1238" y="443"/>
                  <a:pt x="1238" y="442"/>
                </a:cubicBezTo>
                <a:cubicBezTo>
                  <a:pt x="1239" y="441"/>
                  <a:pt x="1234" y="437"/>
                  <a:pt x="1232" y="437"/>
                </a:cubicBezTo>
                <a:moveTo>
                  <a:pt x="1217" y="445"/>
                </a:moveTo>
                <a:cubicBezTo>
                  <a:pt x="1216" y="448"/>
                  <a:pt x="1211" y="451"/>
                  <a:pt x="1212" y="452"/>
                </a:cubicBezTo>
                <a:cubicBezTo>
                  <a:pt x="1213" y="454"/>
                  <a:pt x="1217" y="447"/>
                  <a:pt x="1220" y="445"/>
                </a:cubicBezTo>
                <a:cubicBezTo>
                  <a:pt x="1222" y="444"/>
                  <a:pt x="1222" y="442"/>
                  <a:pt x="1221" y="441"/>
                </a:cubicBezTo>
                <a:cubicBezTo>
                  <a:pt x="1220" y="439"/>
                  <a:pt x="1219" y="443"/>
                  <a:pt x="1217" y="445"/>
                </a:cubicBezTo>
                <a:moveTo>
                  <a:pt x="1243" y="446"/>
                </a:moveTo>
                <a:cubicBezTo>
                  <a:pt x="1242" y="445"/>
                  <a:pt x="1239" y="447"/>
                  <a:pt x="1240" y="448"/>
                </a:cubicBezTo>
                <a:cubicBezTo>
                  <a:pt x="1240" y="449"/>
                  <a:pt x="1244" y="447"/>
                  <a:pt x="1243" y="446"/>
                </a:cubicBezTo>
                <a:moveTo>
                  <a:pt x="1247" y="448"/>
                </a:moveTo>
                <a:cubicBezTo>
                  <a:pt x="1248" y="450"/>
                  <a:pt x="1245" y="448"/>
                  <a:pt x="1245" y="450"/>
                </a:cubicBezTo>
                <a:cubicBezTo>
                  <a:pt x="1244" y="452"/>
                  <a:pt x="1242" y="451"/>
                  <a:pt x="1242" y="452"/>
                </a:cubicBezTo>
                <a:cubicBezTo>
                  <a:pt x="1242" y="454"/>
                  <a:pt x="1240" y="452"/>
                  <a:pt x="1238" y="451"/>
                </a:cubicBezTo>
                <a:cubicBezTo>
                  <a:pt x="1237" y="450"/>
                  <a:pt x="1235" y="454"/>
                  <a:pt x="1233" y="454"/>
                </a:cubicBezTo>
                <a:cubicBezTo>
                  <a:pt x="1232" y="455"/>
                  <a:pt x="1231" y="459"/>
                  <a:pt x="1232" y="458"/>
                </a:cubicBezTo>
                <a:cubicBezTo>
                  <a:pt x="1233" y="458"/>
                  <a:pt x="1234" y="456"/>
                  <a:pt x="1236" y="456"/>
                </a:cubicBezTo>
                <a:cubicBezTo>
                  <a:pt x="1236" y="457"/>
                  <a:pt x="1237" y="456"/>
                  <a:pt x="1237" y="456"/>
                </a:cubicBezTo>
                <a:cubicBezTo>
                  <a:pt x="1237" y="456"/>
                  <a:pt x="1238" y="455"/>
                  <a:pt x="1239" y="455"/>
                </a:cubicBezTo>
                <a:cubicBezTo>
                  <a:pt x="1241" y="456"/>
                  <a:pt x="1239" y="462"/>
                  <a:pt x="1242" y="463"/>
                </a:cubicBezTo>
                <a:cubicBezTo>
                  <a:pt x="1245" y="463"/>
                  <a:pt x="1245" y="465"/>
                  <a:pt x="1247" y="465"/>
                </a:cubicBezTo>
                <a:cubicBezTo>
                  <a:pt x="1248" y="465"/>
                  <a:pt x="1246" y="461"/>
                  <a:pt x="1247" y="459"/>
                </a:cubicBezTo>
                <a:cubicBezTo>
                  <a:pt x="1247" y="458"/>
                  <a:pt x="1250" y="459"/>
                  <a:pt x="1251" y="458"/>
                </a:cubicBezTo>
                <a:cubicBezTo>
                  <a:pt x="1253" y="456"/>
                  <a:pt x="1250" y="451"/>
                  <a:pt x="1250" y="448"/>
                </a:cubicBezTo>
                <a:cubicBezTo>
                  <a:pt x="1250" y="445"/>
                  <a:pt x="1246" y="446"/>
                  <a:pt x="1247" y="448"/>
                </a:cubicBezTo>
                <a:moveTo>
                  <a:pt x="1126" y="482"/>
                </a:moveTo>
                <a:cubicBezTo>
                  <a:pt x="1126" y="483"/>
                  <a:pt x="1127" y="487"/>
                  <a:pt x="1128" y="486"/>
                </a:cubicBezTo>
                <a:cubicBezTo>
                  <a:pt x="1130" y="484"/>
                  <a:pt x="1126" y="481"/>
                  <a:pt x="1126" y="482"/>
                </a:cubicBezTo>
                <a:moveTo>
                  <a:pt x="1132" y="493"/>
                </a:moveTo>
                <a:cubicBezTo>
                  <a:pt x="1132" y="494"/>
                  <a:pt x="1133" y="496"/>
                  <a:pt x="1134" y="495"/>
                </a:cubicBezTo>
                <a:cubicBezTo>
                  <a:pt x="1135" y="495"/>
                  <a:pt x="1133" y="491"/>
                  <a:pt x="1132" y="493"/>
                </a:cubicBezTo>
                <a:moveTo>
                  <a:pt x="1163" y="507"/>
                </a:moveTo>
                <a:cubicBezTo>
                  <a:pt x="1163" y="505"/>
                  <a:pt x="1164" y="503"/>
                  <a:pt x="1164" y="503"/>
                </a:cubicBezTo>
                <a:cubicBezTo>
                  <a:pt x="1164" y="502"/>
                  <a:pt x="1164" y="501"/>
                  <a:pt x="1166" y="502"/>
                </a:cubicBezTo>
                <a:cubicBezTo>
                  <a:pt x="1167" y="502"/>
                  <a:pt x="1167" y="499"/>
                  <a:pt x="1166" y="499"/>
                </a:cubicBezTo>
                <a:cubicBezTo>
                  <a:pt x="1165" y="499"/>
                  <a:pt x="1164" y="496"/>
                  <a:pt x="1162" y="496"/>
                </a:cubicBezTo>
                <a:cubicBezTo>
                  <a:pt x="1160" y="496"/>
                  <a:pt x="1160" y="497"/>
                  <a:pt x="1162" y="497"/>
                </a:cubicBezTo>
                <a:cubicBezTo>
                  <a:pt x="1163" y="498"/>
                  <a:pt x="1164" y="499"/>
                  <a:pt x="1163" y="499"/>
                </a:cubicBezTo>
                <a:cubicBezTo>
                  <a:pt x="1163" y="500"/>
                  <a:pt x="1163" y="500"/>
                  <a:pt x="1162" y="499"/>
                </a:cubicBezTo>
                <a:cubicBezTo>
                  <a:pt x="1162" y="499"/>
                  <a:pt x="1161" y="499"/>
                  <a:pt x="1161" y="499"/>
                </a:cubicBezTo>
                <a:cubicBezTo>
                  <a:pt x="1159" y="499"/>
                  <a:pt x="1160" y="497"/>
                  <a:pt x="1158" y="496"/>
                </a:cubicBezTo>
                <a:cubicBezTo>
                  <a:pt x="1156" y="496"/>
                  <a:pt x="1156" y="493"/>
                  <a:pt x="1154" y="493"/>
                </a:cubicBezTo>
                <a:cubicBezTo>
                  <a:pt x="1152" y="493"/>
                  <a:pt x="1152" y="491"/>
                  <a:pt x="1153" y="490"/>
                </a:cubicBezTo>
                <a:cubicBezTo>
                  <a:pt x="1155" y="488"/>
                  <a:pt x="1151" y="487"/>
                  <a:pt x="1151" y="486"/>
                </a:cubicBezTo>
                <a:cubicBezTo>
                  <a:pt x="1151" y="484"/>
                  <a:pt x="1149" y="485"/>
                  <a:pt x="1149" y="484"/>
                </a:cubicBezTo>
                <a:cubicBezTo>
                  <a:pt x="1149" y="483"/>
                  <a:pt x="1148" y="483"/>
                  <a:pt x="1147" y="482"/>
                </a:cubicBezTo>
                <a:cubicBezTo>
                  <a:pt x="1146" y="481"/>
                  <a:pt x="1146" y="481"/>
                  <a:pt x="1145" y="481"/>
                </a:cubicBezTo>
                <a:cubicBezTo>
                  <a:pt x="1145" y="481"/>
                  <a:pt x="1145" y="481"/>
                  <a:pt x="1144" y="480"/>
                </a:cubicBezTo>
                <a:cubicBezTo>
                  <a:pt x="1143" y="479"/>
                  <a:pt x="1142" y="479"/>
                  <a:pt x="1141" y="479"/>
                </a:cubicBezTo>
                <a:cubicBezTo>
                  <a:pt x="1140" y="479"/>
                  <a:pt x="1138" y="477"/>
                  <a:pt x="1137" y="475"/>
                </a:cubicBezTo>
                <a:cubicBezTo>
                  <a:pt x="1137" y="474"/>
                  <a:pt x="1131" y="471"/>
                  <a:pt x="1130" y="469"/>
                </a:cubicBezTo>
                <a:cubicBezTo>
                  <a:pt x="1129" y="467"/>
                  <a:pt x="1127" y="466"/>
                  <a:pt x="1124" y="466"/>
                </a:cubicBezTo>
                <a:cubicBezTo>
                  <a:pt x="1123" y="466"/>
                  <a:pt x="1122" y="466"/>
                  <a:pt x="1121" y="465"/>
                </a:cubicBezTo>
                <a:cubicBezTo>
                  <a:pt x="1120" y="464"/>
                  <a:pt x="1119" y="464"/>
                  <a:pt x="1118" y="465"/>
                </a:cubicBezTo>
                <a:cubicBezTo>
                  <a:pt x="1117" y="467"/>
                  <a:pt x="1122" y="471"/>
                  <a:pt x="1124" y="473"/>
                </a:cubicBezTo>
                <a:cubicBezTo>
                  <a:pt x="1126" y="474"/>
                  <a:pt x="1128" y="478"/>
                  <a:pt x="1130" y="479"/>
                </a:cubicBezTo>
                <a:cubicBezTo>
                  <a:pt x="1133" y="479"/>
                  <a:pt x="1133" y="487"/>
                  <a:pt x="1135" y="487"/>
                </a:cubicBezTo>
                <a:cubicBezTo>
                  <a:pt x="1137" y="488"/>
                  <a:pt x="1141" y="494"/>
                  <a:pt x="1141" y="497"/>
                </a:cubicBezTo>
                <a:cubicBezTo>
                  <a:pt x="1142" y="500"/>
                  <a:pt x="1146" y="502"/>
                  <a:pt x="1147" y="504"/>
                </a:cubicBezTo>
                <a:cubicBezTo>
                  <a:pt x="1149" y="507"/>
                  <a:pt x="1154" y="510"/>
                  <a:pt x="1155" y="511"/>
                </a:cubicBezTo>
                <a:cubicBezTo>
                  <a:pt x="1156" y="512"/>
                  <a:pt x="1157" y="514"/>
                  <a:pt x="1157" y="513"/>
                </a:cubicBezTo>
                <a:cubicBezTo>
                  <a:pt x="1158" y="512"/>
                  <a:pt x="1160" y="513"/>
                  <a:pt x="1162" y="513"/>
                </a:cubicBezTo>
                <a:cubicBezTo>
                  <a:pt x="1163" y="513"/>
                  <a:pt x="1163" y="509"/>
                  <a:pt x="1163" y="507"/>
                </a:cubicBezTo>
                <a:moveTo>
                  <a:pt x="1175" y="486"/>
                </a:moveTo>
                <a:cubicBezTo>
                  <a:pt x="1177" y="487"/>
                  <a:pt x="1177" y="490"/>
                  <a:pt x="1178" y="492"/>
                </a:cubicBezTo>
                <a:cubicBezTo>
                  <a:pt x="1179" y="493"/>
                  <a:pt x="1181" y="493"/>
                  <a:pt x="1181" y="496"/>
                </a:cubicBezTo>
                <a:cubicBezTo>
                  <a:pt x="1181" y="498"/>
                  <a:pt x="1184" y="503"/>
                  <a:pt x="1185" y="501"/>
                </a:cubicBezTo>
                <a:cubicBezTo>
                  <a:pt x="1187" y="500"/>
                  <a:pt x="1188" y="502"/>
                  <a:pt x="1189" y="503"/>
                </a:cubicBezTo>
                <a:cubicBezTo>
                  <a:pt x="1189" y="504"/>
                  <a:pt x="1190" y="503"/>
                  <a:pt x="1192" y="503"/>
                </a:cubicBezTo>
                <a:cubicBezTo>
                  <a:pt x="1193" y="503"/>
                  <a:pt x="1194" y="502"/>
                  <a:pt x="1194" y="502"/>
                </a:cubicBezTo>
                <a:cubicBezTo>
                  <a:pt x="1196" y="503"/>
                  <a:pt x="1199" y="503"/>
                  <a:pt x="1200" y="505"/>
                </a:cubicBezTo>
                <a:cubicBezTo>
                  <a:pt x="1200" y="506"/>
                  <a:pt x="1203" y="505"/>
                  <a:pt x="1206" y="504"/>
                </a:cubicBezTo>
                <a:cubicBezTo>
                  <a:pt x="1208" y="503"/>
                  <a:pt x="1207" y="496"/>
                  <a:pt x="1209" y="495"/>
                </a:cubicBezTo>
                <a:cubicBezTo>
                  <a:pt x="1211" y="493"/>
                  <a:pt x="1212" y="491"/>
                  <a:pt x="1212" y="488"/>
                </a:cubicBezTo>
                <a:cubicBezTo>
                  <a:pt x="1211" y="485"/>
                  <a:pt x="1217" y="485"/>
                  <a:pt x="1218" y="484"/>
                </a:cubicBezTo>
                <a:cubicBezTo>
                  <a:pt x="1219" y="483"/>
                  <a:pt x="1217" y="482"/>
                  <a:pt x="1215" y="481"/>
                </a:cubicBezTo>
                <a:cubicBezTo>
                  <a:pt x="1214" y="480"/>
                  <a:pt x="1215" y="479"/>
                  <a:pt x="1214" y="478"/>
                </a:cubicBezTo>
                <a:cubicBezTo>
                  <a:pt x="1213" y="477"/>
                  <a:pt x="1211" y="474"/>
                  <a:pt x="1212" y="474"/>
                </a:cubicBezTo>
                <a:cubicBezTo>
                  <a:pt x="1214" y="474"/>
                  <a:pt x="1211" y="471"/>
                  <a:pt x="1213" y="471"/>
                </a:cubicBezTo>
                <a:cubicBezTo>
                  <a:pt x="1214" y="470"/>
                  <a:pt x="1217" y="469"/>
                  <a:pt x="1216" y="468"/>
                </a:cubicBezTo>
                <a:cubicBezTo>
                  <a:pt x="1215" y="467"/>
                  <a:pt x="1219" y="468"/>
                  <a:pt x="1220" y="466"/>
                </a:cubicBezTo>
                <a:cubicBezTo>
                  <a:pt x="1220" y="465"/>
                  <a:pt x="1218" y="463"/>
                  <a:pt x="1217" y="464"/>
                </a:cubicBezTo>
                <a:cubicBezTo>
                  <a:pt x="1216" y="464"/>
                  <a:pt x="1213" y="464"/>
                  <a:pt x="1213" y="463"/>
                </a:cubicBezTo>
                <a:cubicBezTo>
                  <a:pt x="1213" y="462"/>
                  <a:pt x="1211" y="459"/>
                  <a:pt x="1209" y="459"/>
                </a:cubicBezTo>
                <a:cubicBezTo>
                  <a:pt x="1208" y="459"/>
                  <a:pt x="1206" y="462"/>
                  <a:pt x="1206" y="464"/>
                </a:cubicBezTo>
                <a:cubicBezTo>
                  <a:pt x="1206" y="465"/>
                  <a:pt x="1203" y="465"/>
                  <a:pt x="1204" y="467"/>
                </a:cubicBezTo>
                <a:cubicBezTo>
                  <a:pt x="1204" y="468"/>
                  <a:pt x="1201" y="468"/>
                  <a:pt x="1201" y="469"/>
                </a:cubicBezTo>
                <a:cubicBezTo>
                  <a:pt x="1201" y="470"/>
                  <a:pt x="1199" y="468"/>
                  <a:pt x="1198" y="468"/>
                </a:cubicBezTo>
                <a:cubicBezTo>
                  <a:pt x="1197" y="468"/>
                  <a:pt x="1194" y="472"/>
                  <a:pt x="1194" y="474"/>
                </a:cubicBezTo>
                <a:cubicBezTo>
                  <a:pt x="1193" y="476"/>
                  <a:pt x="1191" y="476"/>
                  <a:pt x="1188" y="476"/>
                </a:cubicBezTo>
                <a:cubicBezTo>
                  <a:pt x="1184" y="476"/>
                  <a:pt x="1186" y="480"/>
                  <a:pt x="1185" y="481"/>
                </a:cubicBezTo>
                <a:cubicBezTo>
                  <a:pt x="1184" y="482"/>
                  <a:pt x="1183" y="482"/>
                  <a:pt x="1181" y="481"/>
                </a:cubicBezTo>
                <a:cubicBezTo>
                  <a:pt x="1180" y="480"/>
                  <a:pt x="1179" y="480"/>
                  <a:pt x="1178" y="480"/>
                </a:cubicBezTo>
                <a:cubicBezTo>
                  <a:pt x="1176" y="480"/>
                  <a:pt x="1174" y="484"/>
                  <a:pt x="1175" y="486"/>
                </a:cubicBezTo>
                <a:moveTo>
                  <a:pt x="1173" y="501"/>
                </a:moveTo>
                <a:cubicBezTo>
                  <a:pt x="1173" y="500"/>
                  <a:pt x="1170" y="500"/>
                  <a:pt x="1171" y="502"/>
                </a:cubicBezTo>
                <a:cubicBezTo>
                  <a:pt x="1172" y="503"/>
                  <a:pt x="1173" y="502"/>
                  <a:pt x="1173" y="501"/>
                </a:cubicBezTo>
                <a:moveTo>
                  <a:pt x="1199" y="525"/>
                </a:moveTo>
                <a:cubicBezTo>
                  <a:pt x="1199" y="524"/>
                  <a:pt x="1200" y="525"/>
                  <a:pt x="1201" y="525"/>
                </a:cubicBezTo>
                <a:cubicBezTo>
                  <a:pt x="1201" y="526"/>
                  <a:pt x="1203" y="526"/>
                  <a:pt x="1204" y="525"/>
                </a:cubicBezTo>
                <a:cubicBezTo>
                  <a:pt x="1206" y="523"/>
                  <a:pt x="1200" y="524"/>
                  <a:pt x="1200" y="522"/>
                </a:cubicBezTo>
                <a:cubicBezTo>
                  <a:pt x="1200" y="522"/>
                  <a:pt x="1198" y="522"/>
                  <a:pt x="1196" y="522"/>
                </a:cubicBezTo>
                <a:cubicBezTo>
                  <a:pt x="1195" y="522"/>
                  <a:pt x="1193" y="522"/>
                  <a:pt x="1192" y="521"/>
                </a:cubicBezTo>
                <a:cubicBezTo>
                  <a:pt x="1190" y="520"/>
                  <a:pt x="1195" y="519"/>
                  <a:pt x="1196" y="518"/>
                </a:cubicBezTo>
                <a:cubicBezTo>
                  <a:pt x="1198" y="517"/>
                  <a:pt x="1195" y="517"/>
                  <a:pt x="1191" y="518"/>
                </a:cubicBezTo>
                <a:cubicBezTo>
                  <a:pt x="1190" y="519"/>
                  <a:pt x="1187" y="518"/>
                  <a:pt x="1186" y="518"/>
                </a:cubicBezTo>
                <a:cubicBezTo>
                  <a:pt x="1184" y="517"/>
                  <a:pt x="1183" y="516"/>
                  <a:pt x="1183" y="517"/>
                </a:cubicBezTo>
                <a:cubicBezTo>
                  <a:pt x="1183" y="519"/>
                  <a:pt x="1175" y="516"/>
                  <a:pt x="1174" y="515"/>
                </a:cubicBezTo>
                <a:cubicBezTo>
                  <a:pt x="1172" y="514"/>
                  <a:pt x="1165" y="512"/>
                  <a:pt x="1164" y="515"/>
                </a:cubicBezTo>
                <a:cubicBezTo>
                  <a:pt x="1162" y="517"/>
                  <a:pt x="1161" y="515"/>
                  <a:pt x="1162" y="517"/>
                </a:cubicBezTo>
                <a:cubicBezTo>
                  <a:pt x="1162" y="519"/>
                  <a:pt x="1164" y="518"/>
                  <a:pt x="1165" y="518"/>
                </a:cubicBezTo>
                <a:cubicBezTo>
                  <a:pt x="1166" y="518"/>
                  <a:pt x="1165" y="520"/>
                  <a:pt x="1167" y="520"/>
                </a:cubicBezTo>
                <a:cubicBezTo>
                  <a:pt x="1169" y="521"/>
                  <a:pt x="1174" y="522"/>
                  <a:pt x="1175" y="521"/>
                </a:cubicBezTo>
                <a:cubicBezTo>
                  <a:pt x="1175" y="520"/>
                  <a:pt x="1180" y="521"/>
                  <a:pt x="1183" y="523"/>
                </a:cubicBezTo>
                <a:cubicBezTo>
                  <a:pt x="1185" y="525"/>
                  <a:pt x="1191" y="525"/>
                  <a:pt x="1193" y="525"/>
                </a:cubicBezTo>
                <a:cubicBezTo>
                  <a:pt x="1194" y="525"/>
                  <a:pt x="1195" y="525"/>
                  <a:pt x="1196" y="525"/>
                </a:cubicBezTo>
                <a:cubicBezTo>
                  <a:pt x="1197" y="525"/>
                  <a:pt x="1198" y="526"/>
                  <a:pt x="1199" y="525"/>
                </a:cubicBezTo>
                <a:moveTo>
                  <a:pt x="1212" y="524"/>
                </a:moveTo>
                <a:cubicBezTo>
                  <a:pt x="1212" y="525"/>
                  <a:pt x="1210" y="525"/>
                  <a:pt x="1208" y="524"/>
                </a:cubicBezTo>
                <a:cubicBezTo>
                  <a:pt x="1207" y="523"/>
                  <a:pt x="1206" y="525"/>
                  <a:pt x="1206" y="526"/>
                </a:cubicBezTo>
                <a:cubicBezTo>
                  <a:pt x="1207" y="527"/>
                  <a:pt x="1209" y="529"/>
                  <a:pt x="1213" y="527"/>
                </a:cubicBezTo>
                <a:cubicBezTo>
                  <a:pt x="1216" y="526"/>
                  <a:pt x="1218" y="527"/>
                  <a:pt x="1219" y="526"/>
                </a:cubicBezTo>
                <a:cubicBezTo>
                  <a:pt x="1219" y="524"/>
                  <a:pt x="1213" y="522"/>
                  <a:pt x="1212" y="524"/>
                </a:cubicBezTo>
                <a:moveTo>
                  <a:pt x="1238" y="525"/>
                </a:moveTo>
                <a:cubicBezTo>
                  <a:pt x="1240" y="525"/>
                  <a:pt x="1242" y="524"/>
                  <a:pt x="1239" y="524"/>
                </a:cubicBezTo>
                <a:cubicBezTo>
                  <a:pt x="1237" y="524"/>
                  <a:pt x="1236" y="524"/>
                  <a:pt x="1235" y="524"/>
                </a:cubicBezTo>
                <a:cubicBezTo>
                  <a:pt x="1233" y="525"/>
                  <a:pt x="1232" y="525"/>
                  <a:pt x="1230" y="525"/>
                </a:cubicBezTo>
                <a:cubicBezTo>
                  <a:pt x="1226" y="523"/>
                  <a:pt x="1221" y="525"/>
                  <a:pt x="1222" y="526"/>
                </a:cubicBezTo>
                <a:cubicBezTo>
                  <a:pt x="1222" y="527"/>
                  <a:pt x="1225" y="527"/>
                  <a:pt x="1229" y="527"/>
                </a:cubicBezTo>
                <a:cubicBezTo>
                  <a:pt x="1232" y="527"/>
                  <a:pt x="1235" y="525"/>
                  <a:pt x="1238" y="525"/>
                </a:cubicBezTo>
                <a:moveTo>
                  <a:pt x="1222" y="532"/>
                </a:moveTo>
                <a:cubicBezTo>
                  <a:pt x="1223" y="532"/>
                  <a:pt x="1226" y="534"/>
                  <a:pt x="1226" y="532"/>
                </a:cubicBezTo>
                <a:cubicBezTo>
                  <a:pt x="1226" y="530"/>
                  <a:pt x="1218" y="528"/>
                  <a:pt x="1219" y="530"/>
                </a:cubicBezTo>
                <a:cubicBezTo>
                  <a:pt x="1219" y="531"/>
                  <a:pt x="1221" y="531"/>
                  <a:pt x="1222" y="532"/>
                </a:cubicBezTo>
                <a:moveTo>
                  <a:pt x="1239" y="533"/>
                </a:moveTo>
                <a:cubicBezTo>
                  <a:pt x="1241" y="534"/>
                  <a:pt x="1243" y="530"/>
                  <a:pt x="1245" y="529"/>
                </a:cubicBezTo>
                <a:cubicBezTo>
                  <a:pt x="1246" y="527"/>
                  <a:pt x="1254" y="525"/>
                  <a:pt x="1254" y="524"/>
                </a:cubicBezTo>
                <a:cubicBezTo>
                  <a:pt x="1255" y="524"/>
                  <a:pt x="1253" y="524"/>
                  <a:pt x="1251" y="524"/>
                </a:cubicBezTo>
                <a:cubicBezTo>
                  <a:pt x="1250" y="524"/>
                  <a:pt x="1249" y="524"/>
                  <a:pt x="1248" y="524"/>
                </a:cubicBezTo>
                <a:cubicBezTo>
                  <a:pt x="1246" y="524"/>
                  <a:pt x="1245" y="527"/>
                  <a:pt x="1242" y="528"/>
                </a:cubicBezTo>
                <a:cubicBezTo>
                  <a:pt x="1239" y="528"/>
                  <a:pt x="1237" y="532"/>
                  <a:pt x="1239" y="533"/>
                </a:cubicBezTo>
                <a:moveTo>
                  <a:pt x="1221" y="491"/>
                </a:moveTo>
                <a:cubicBezTo>
                  <a:pt x="1220" y="492"/>
                  <a:pt x="1220" y="496"/>
                  <a:pt x="1218" y="499"/>
                </a:cubicBezTo>
                <a:cubicBezTo>
                  <a:pt x="1216" y="503"/>
                  <a:pt x="1219" y="504"/>
                  <a:pt x="1221" y="504"/>
                </a:cubicBezTo>
                <a:cubicBezTo>
                  <a:pt x="1222" y="504"/>
                  <a:pt x="1222" y="507"/>
                  <a:pt x="1222" y="508"/>
                </a:cubicBezTo>
                <a:cubicBezTo>
                  <a:pt x="1221" y="510"/>
                  <a:pt x="1221" y="514"/>
                  <a:pt x="1222" y="513"/>
                </a:cubicBezTo>
                <a:cubicBezTo>
                  <a:pt x="1224" y="512"/>
                  <a:pt x="1226" y="510"/>
                  <a:pt x="1224" y="509"/>
                </a:cubicBezTo>
                <a:cubicBezTo>
                  <a:pt x="1223" y="508"/>
                  <a:pt x="1223" y="503"/>
                  <a:pt x="1224" y="501"/>
                </a:cubicBezTo>
                <a:cubicBezTo>
                  <a:pt x="1224" y="500"/>
                  <a:pt x="1228" y="501"/>
                  <a:pt x="1227" y="503"/>
                </a:cubicBezTo>
                <a:cubicBezTo>
                  <a:pt x="1226" y="505"/>
                  <a:pt x="1229" y="505"/>
                  <a:pt x="1229" y="507"/>
                </a:cubicBezTo>
                <a:cubicBezTo>
                  <a:pt x="1229" y="510"/>
                  <a:pt x="1231" y="508"/>
                  <a:pt x="1233" y="508"/>
                </a:cubicBezTo>
                <a:cubicBezTo>
                  <a:pt x="1235" y="507"/>
                  <a:pt x="1234" y="506"/>
                  <a:pt x="1233" y="504"/>
                </a:cubicBezTo>
                <a:cubicBezTo>
                  <a:pt x="1232" y="503"/>
                  <a:pt x="1234" y="501"/>
                  <a:pt x="1232" y="500"/>
                </a:cubicBezTo>
                <a:cubicBezTo>
                  <a:pt x="1230" y="498"/>
                  <a:pt x="1229" y="496"/>
                  <a:pt x="1231" y="496"/>
                </a:cubicBezTo>
                <a:cubicBezTo>
                  <a:pt x="1232" y="496"/>
                  <a:pt x="1238" y="493"/>
                  <a:pt x="1237" y="491"/>
                </a:cubicBezTo>
                <a:cubicBezTo>
                  <a:pt x="1237" y="490"/>
                  <a:pt x="1229" y="492"/>
                  <a:pt x="1228" y="494"/>
                </a:cubicBezTo>
                <a:cubicBezTo>
                  <a:pt x="1228" y="496"/>
                  <a:pt x="1223" y="494"/>
                  <a:pt x="1223" y="490"/>
                </a:cubicBezTo>
                <a:cubicBezTo>
                  <a:pt x="1224" y="486"/>
                  <a:pt x="1234" y="485"/>
                  <a:pt x="1237" y="487"/>
                </a:cubicBezTo>
                <a:cubicBezTo>
                  <a:pt x="1240" y="488"/>
                  <a:pt x="1244" y="484"/>
                  <a:pt x="1245" y="482"/>
                </a:cubicBezTo>
                <a:cubicBezTo>
                  <a:pt x="1246" y="480"/>
                  <a:pt x="1242" y="483"/>
                  <a:pt x="1240" y="484"/>
                </a:cubicBezTo>
                <a:cubicBezTo>
                  <a:pt x="1238" y="485"/>
                  <a:pt x="1232" y="484"/>
                  <a:pt x="1229" y="483"/>
                </a:cubicBezTo>
                <a:cubicBezTo>
                  <a:pt x="1227" y="482"/>
                  <a:pt x="1227" y="485"/>
                  <a:pt x="1224" y="485"/>
                </a:cubicBezTo>
                <a:cubicBezTo>
                  <a:pt x="1222" y="485"/>
                  <a:pt x="1222" y="491"/>
                  <a:pt x="1221" y="491"/>
                </a:cubicBezTo>
                <a:moveTo>
                  <a:pt x="1249" y="503"/>
                </a:moveTo>
                <a:cubicBezTo>
                  <a:pt x="1249" y="505"/>
                  <a:pt x="1253" y="506"/>
                  <a:pt x="1254" y="504"/>
                </a:cubicBezTo>
                <a:cubicBezTo>
                  <a:pt x="1255" y="502"/>
                  <a:pt x="1248" y="500"/>
                  <a:pt x="1249" y="503"/>
                </a:cubicBezTo>
                <a:moveTo>
                  <a:pt x="1257" y="502"/>
                </a:moveTo>
                <a:cubicBezTo>
                  <a:pt x="1258" y="504"/>
                  <a:pt x="1261" y="503"/>
                  <a:pt x="1263" y="503"/>
                </a:cubicBezTo>
                <a:cubicBezTo>
                  <a:pt x="1266" y="503"/>
                  <a:pt x="1267" y="505"/>
                  <a:pt x="1269" y="505"/>
                </a:cubicBezTo>
                <a:cubicBezTo>
                  <a:pt x="1270" y="505"/>
                  <a:pt x="1269" y="502"/>
                  <a:pt x="1266" y="501"/>
                </a:cubicBezTo>
                <a:cubicBezTo>
                  <a:pt x="1263" y="500"/>
                  <a:pt x="1257" y="501"/>
                  <a:pt x="1257" y="502"/>
                </a:cubicBezTo>
                <a:moveTo>
                  <a:pt x="1258" y="483"/>
                </a:moveTo>
                <a:cubicBezTo>
                  <a:pt x="1258" y="482"/>
                  <a:pt x="1257" y="478"/>
                  <a:pt x="1255" y="481"/>
                </a:cubicBezTo>
                <a:cubicBezTo>
                  <a:pt x="1253" y="484"/>
                  <a:pt x="1256" y="491"/>
                  <a:pt x="1257" y="490"/>
                </a:cubicBezTo>
                <a:cubicBezTo>
                  <a:pt x="1259" y="490"/>
                  <a:pt x="1256" y="487"/>
                  <a:pt x="1259" y="487"/>
                </a:cubicBezTo>
                <a:cubicBezTo>
                  <a:pt x="1262" y="487"/>
                  <a:pt x="1261" y="485"/>
                  <a:pt x="1261" y="484"/>
                </a:cubicBezTo>
                <a:cubicBezTo>
                  <a:pt x="1261" y="483"/>
                  <a:pt x="1260" y="483"/>
                  <a:pt x="1259" y="483"/>
                </a:cubicBezTo>
                <a:cubicBezTo>
                  <a:pt x="1259" y="483"/>
                  <a:pt x="1258" y="483"/>
                  <a:pt x="1258" y="483"/>
                </a:cubicBezTo>
                <a:moveTo>
                  <a:pt x="1340" y="518"/>
                </a:moveTo>
                <a:cubicBezTo>
                  <a:pt x="1343" y="518"/>
                  <a:pt x="1343" y="516"/>
                  <a:pt x="1341" y="515"/>
                </a:cubicBezTo>
                <a:cubicBezTo>
                  <a:pt x="1339" y="513"/>
                  <a:pt x="1333" y="513"/>
                  <a:pt x="1333" y="510"/>
                </a:cubicBezTo>
                <a:cubicBezTo>
                  <a:pt x="1333" y="508"/>
                  <a:pt x="1321" y="502"/>
                  <a:pt x="1316" y="501"/>
                </a:cubicBezTo>
                <a:cubicBezTo>
                  <a:pt x="1311" y="500"/>
                  <a:pt x="1300" y="495"/>
                  <a:pt x="1298" y="495"/>
                </a:cubicBezTo>
                <a:cubicBezTo>
                  <a:pt x="1297" y="495"/>
                  <a:pt x="1296" y="498"/>
                  <a:pt x="1295" y="498"/>
                </a:cubicBezTo>
                <a:cubicBezTo>
                  <a:pt x="1293" y="498"/>
                  <a:pt x="1291" y="502"/>
                  <a:pt x="1288" y="503"/>
                </a:cubicBezTo>
                <a:cubicBezTo>
                  <a:pt x="1285" y="504"/>
                  <a:pt x="1285" y="494"/>
                  <a:pt x="1283" y="492"/>
                </a:cubicBezTo>
                <a:cubicBezTo>
                  <a:pt x="1282" y="490"/>
                  <a:pt x="1274" y="489"/>
                  <a:pt x="1274" y="491"/>
                </a:cubicBezTo>
                <a:cubicBezTo>
                  <a:pt x="1273" y="493"/>
                  <a:pt x="1270" y="492"/>
                  <a:pt x="1270" y="494"/>
                </a:cubicBezTo>
                <a:cubicBezTo>
                  <a:pt x="1270" y="495"/>
                  <a:pt x="1271" y="495"/>
                  <a:pt x="1272" y="495"/>
                </a:cubicBezTo>
                <a:cubicBezTo>
                  <a:pt x="1274" y="495"/>
                  <a:pt x="1274" y="496"/>
                  <a:pt x="1275" y="498"/>
                </a:cubicBezTo>
                <a:cubicBezTo>
                  <a:pt x="1275" y="499"/>
                  <a:pt x="1280" y="498"/>
                  <a:pt x="1281" y="498"/>
                </a:cubicBezTo>
                <a:cubicBezTo>
                  <a:pt x="1282" y="498"/>
                  <a:pt x="1282" y="498"/>
                  <a:pt x="1282" y="499"/>
                </a:cubicBezTo>
                <a:cubicBezTo>
                  <a:pt x="1283" y="499"/>
                  <a:pt x="1282" y="500"/>
                  <a:pt x="1281" y="499"/>
                </a:cubicBezTo>
                <a:cubicBezTo>
                  <a:pt x="1280" y="499"/>
                  <a:pt x="1279" y="499"/>
                  <a:pt x="1279" y="500"/>
                </a:cubicBezTo>
                <a:cubicBezTo>
                  <a:pt x="1278" y="500"/>
                  <a:pt x="1278" y="500"/>
                  <a:pt x="1277" y="500"/>
                </a:cubicBezTo>
                <a:cubicBezTo>
                  <a:pt x="1276" y="500"/>
                  <a:pt x="1274" y="500"/>
                  <a:pt x="1275" y="501"/>
                </a:cubicBezTo>
                <a:cubicBezTo>
                  <a:pt x="1276" y="502"/>
                  <a:pt x="1277" y="502"/>
                  <a:pt x="1277" y="504"/>
                </a:cubicBezTo>
                <a:cubicBezTo>
                  <a:pt x="1277" y="506"/>
                  <a:pt x="1280" y="506"/>
                  <a:pt x="1280" y="504"/>
                </a:cubicBezTo>
                <a:cubicBezTo>
                  <a:pt x="1280" y="503"/>
                  <a:pt x="1282" y="505"/>
                  <a:pt x="1285" y="506"/>
                </a:cubicBezTo>
                <a:cubicBezTo>
                  <a:pt x="1288" y="506"/>
                  <a:pt x="1286" y="508"/>
                  <a:pt x="1288" y="508"/>
                </a:cubicBezTo>
                <a:cubicBezTo>
                  <a:pt x="1291" y="508"/>
                  <a:pt x="1298" y="510"/>
                  <a:pt x="1300" y="512"/>
                </a:cubicBezTo>
                <a:cubicBezTo>
                  <a:pt x="1303" y="514"/>
                  <a:pt x="1301" y="515"/>
                  <a:pt x="1303" y="517"/>
                </a:cubicBezTo>
                <a:cubicBezTo>
                  <a:pt x="1304" y="519"/>
                  <a:pt x="1305" y="521"/>
                  <a:pt x="1303" y="521"/>
                </a:cubicBezTo>
                <a:cubicBezTo>
                  <a:pt x="1300" y="521"/>
                  <a:pt x="1298" y="523"/>
                  <a:pt x="1299" y="524"/>
                </a:cubicBezTo>
                <a:cubicBezTo>
                  <a:pt x="1299" y="525"/>
                  <a:pt x="1307" y="523"/>
                  <a:pt x="1308" y="523"/>
                </a:cubicBezTo>
                <a:cubicBezTo>
                  <a:pt x="1310" y="523"/>
                  <a:pt x="1312" y="528"/>
                  <a:pt x="1317" y="528"/>
                </a:cubicBezTo>
                <a:cubicBezTo>
                  <a:pt x="1323" y="529"/>
                  <a:pt x="1322" y="526"/>
                  <a:pt x="1323" y="526"/>
                </a:cubicBezTo>
                <a:cubicBezTo>
                  <a:pt x="1324" y="526"/>
                  <a:pt x="1324" y="524"/>
                  <a:pt x="1325" y="522"/>
                </a:cubicBezTo>
                <a:cubicBezTo>
                  <a:pt x="1326" y="521"/>
                  <a:pt x="1331" y="522"/>
                  <a:pt x="1334" y="524"/>
                </a:cubicBezTo>
                <a:cubicBezTo>
                  <a:pt x="1337" y="527"/>
                  <a:pt x="1340" y="533"/>
                  <a:pt x="1343" y="533"/>
                </a:cubicBezTo>
                <a:cubicBezTo>
                  <a:pt x="1345" y="532"/>
                  <a:pt x="1347" y="533"/>
                  <a:pt x="1348" y="533"/>
                </a:cubicBezTo>
                <a:cubicBezTo>
                  <a:pt x="1350" y="534"/>
                  <a:pt x="1351" y="534"/>
                  <a:pt x="1352" y="534"/>
                </a:cubicBezTo>
                <a:cubicBezTo>
                  <a:pt x="1355" y="534"/>
                  <a:pt x="1353" y="532"/>
                  <a:pt x="1352" y="532"/>
                </a:cubicBezTo>
                <a:cubicBezTo>
                  <a:pt x="1351" y="531"/>
                  <a:pt x="1349" y="530"/>
                  <a:pt x="1349" y="529"/>
                </a:cubicBezTo>
                <a:cubicBezTo>
                  <a:pt x="1349" y="528"/>
                  <a:pt x="1346" y="528"/>
                  <a:pt x="1344" y="527"/>
                </a:cubicBezTo>
                <a:cubicBezTo>
                  <a:pt x="1343" y="526"/>
                  <a:pt x="1343" y="522"/>
                  <a:pt x="1341" y="521"/>
                </a:cubicBezTo>
                <a:cubicBezTo>
                  <a:pt x="1339" y="520"/>
                  <a:pt x="1338" y="518"/>
                  <a:pt x="1340" y="518"/>
                </a:cubicBezTo>
                <a:moveTo>
                  <a:pt x="1359" y="509"/>
                </a:moveTo>
                <a:cubicBezTo>
                  <a:pt x="1359" y="510"/>
                  <a:pt x="1357" y="511"/>
                  <a:pt x="1354" y="512"/>
                </a:cubicBezTo>
                <a:cubicBezTo>
                  <a:pt x="1352" y="513"/>
                  <a:pt x="1350" y="513"/>
                  <a:pt x="1348" y="512"/>
                </a:cubicBezTo>
                <a:cubicBezTo>
                  <a:pt x="1346" y="512"/>
                  <a:pt x="1345" y="512"/>
                  <a:pt x="1345" y="513"/>
                </a:cubicBezTo>
                <a:cubicBezTo>
                  <a:pt x="1344" y="514"/>
                  <a:pt x="1348" y="516"/>
                  <a:pt x="1352" y="516"/>
                </a:cubicBezTo>
                <a:cubicBezTo>
                  <a:pt x="1355" y="516"/>
                  <a:pt x="1360" y="512"/>
                  <a:pt x="1360" y="511"/>
                </a:cubicBezTo>
                <a:cubicBezTo>
                  <a:pt x="1360" y="510"/>
                  <a:pt x="1362" y="509"/>
                  <a:pt x="1362" y="508"/>
                </a:cubicBezTo>
                <a:cubicBezTo>
                  <a:pt x="1361" y="507"/>
                  <a:pt x="1359" y="508"/>
                  <a:pt x="1359" y="509"/>
                </a:cubicBezTo>
                <a:moveTo>
                  <a:pt x="1362" y="505"/>
                </a:moveTo>
                <a:cubicBezTo>
                  <a:pt x="1364" y="507"/>
                  <a:pt x="1363" y="509"/>
                  <a:pt x="1364" y="509"/>
                </a:cubicBezTo>
                <a:cubicBezTo>
                  <a:pt x="1367" y="508"/>
                  <a:pt x="1365" y="506"/>
                  <a:pt x="1363" y="505"/>
                </a:cubicBezTo>
                <a:cubicBezTo>
                  <a:pt x="1361" y="503"/>
                  <a:pt x="1359" y="502"/>
                  <a:pt x="1362" y="505"/>
                </a:cubicBezTo>
                <a:moveTo>
                  <a:pt x="1372" y="512"/>
                </a:moveTo>
                <a:cubicBezTo>
                  <a:pt x="1372" y="513"/>
                  <a:pt x="1376" y="519"/>
                  <a:pt x="1377" y="519"/>
                </a:cubicBezTo>
                <a:cubicBezTo>
                  <a:pt x="1380" y="517"/>
                  <a:pt x="1372" y="511"/>
                  <a:pt x="1372" y="512"/>
                </a:cubicBezTo>
                <a:moveTo>
                  <a:pt x="1059" y="447"/>
                </a:moveTo>
                <a:cubicBezTo>
                  <a:pt x="1057" y="447"/>
                  <a:pt x="1058" y="449"/>
                  <a:pt x="1057" y="451"/>
                </a:cubicBezTo>
                <a:cubicBezTo>
                  <a:pt x="1056" y="452"/>
                  <a:pt x="1057" y="454"/>
                  <a:pt x="1057" y="456"/>
                </a:cubicBezTo>
                <a:cubicBezTo>
                  <a:pt x="1057" y="459"/>
                  <a:pt x="1057" y="461"/>
                  <a:pt x="1059" y="463"/>
                </a:cubicBezTo>
                <a:cubicBezTo>
                  <a:pt x="1061" y="464"/>
                  <a:pt x="1065" y="460"/>
                  <a:pt x="1066" y="457"/>
                </a:cubicBezTo>
                <a:cubicBezTo>
                  <a:pt x="1066" y="453"/>
                  <a:pt x="1060" y="447"/>
                  <a:pt x="1059" y="447"/>
                </a:cubicBezTo>
                <a:moveTo>
                  <a:pt x="925" y="539"/>
                </a:moveTo>
                <a:cubicBezTo>
                  <a:pt x="925" y="537"/>
                  <a:pt x="924" y="540"/>
                  <a:pt x="924" y="541"/>
                </a:cubicBezTo>
                <a:cubicBezTo>
                  <a:pt x="923" y="541"/>
                  <a:pt x="923" y="543"/>
                  <a:pt x="923" y="544"/>
                </a:cubicBezTo>
                <a:cubicBezTo>
                  <a:pt x="923" y="545"/>
                  <a:pt x="921" y="546"/>
                  <a:pt x="920" y="546"/>
                </a:cubicBezTo>
                <a:cubicBezTo>
                  <a:pt x="919" y="545"/>
                  <a:pt x="918" y="546"/>
                  <a:pt x="918" y="547"/>
                </a:cubicBezTo>
                <a:cubicBezTo>
                  <a:pt x="919" y="549"/>
                  <a:pt x="918" y="549"/>
                  <a:pt x="918" y="550"/>
                </a:cubicBezTo>
                <a:cubicBezTo>
                  <a:pt x="919" y="551"/>
                  <a:pt x="917" y="552"/>
                  <a:pt x="915" y="552"/>
                </a:cubicBezTo>
                <a:cubicBezTo>
                  <a:pt x="913" y="552"/>
                  <a:pt x="911" y="556"/>
                  <a:pt x="909" y="555"/>
                </a:cubicBezTo>
                <a:cubicBezTo>
                  <a:pt x="908" y="555"/>
                  <a:pt x="907" y="555"/>
                  <a:pt x="906" y="556"/>
                </a:cubicBezTo>
                <a:cubicBezTo>
                  <a:pt x="905" y="556"/>
                  <a:pt x="905" y="556"/>
                  <a:pt x="904" y="556"/>
                </a:cubicBezTo>
                <a:cubicBezTo>
                  <a:pt x="902" y="556"/>
                  <a:pt x="903" y="560"/>
                  <a:pt x="902" y="562"/>
                </a:cubicBezTo>
                <a:cubicBezTo>
                  <a:pt x="901" y="564"/>
                  <a:pt x="901" y="567"/>
                  <a:pt x="903" y="570"/>
                </a:cubicBezTo>
                <a:cubicBezTo>
                  <a:pt x="904" y="572"/>
                  <a:pt x="905" y="575"/>
                  <a:pt x="902" y="578"/>
                </a:cubicBezTo>
                <a:cubicBezTo>
                  <a:pt x="899" y="582"/>
                  <a:pt x="899" y="586"/>
                  <a:pt x="900" y="588"/>
                </a:cubicBezTo>
                <a:cubicBezTo>
                  <a:pt x="901" y="591"/>
                  <a:pt x="901" y="595"/>
                  <a:pt x="903" y="596"/>
                </a:cubicBezTo>
                <a:cubicBezTo>
                  <a:pt x="904" y="598"/>
                  <a:pt x="909" y="600"/>
                  <a:pt x="910" y="598"/>
                </a:cubicBezTo>
                <a:cubicBezTo>
                  <a:pt x="912" y="597"/>
                  <a:pt x="913" y="599"/>
                  <a:pt x="915" y="597"/>
                </a:cubicBezTo>
                <a:cubicBezTo>
                  <a:pt x="916" y="595"/>
                  <a:pt x="919" y="585"/>
                  <a:pt x="921" y="579"/>
                </a:cubicBezTo>
                <a:cubicBezTo>
                  <a:pt x="923" y="572"/>
                  <a:pt x="926" y="564"/>
                  <a:pt x="925" y="562"/>
                </a:cubicBezTo>
                <a:cubicBezTo>
                  <a:pt x="925" y="561"/>
                  <a:pt x="927" y="559"/>
                  <a:pt x="926" y="558"/>
                </a:cubicBezTo>
                <a:cubicBezTo>
                  <a:pt x="925" y="556"/>
                  <a:pt x="926" y="553"/>
                  <a:pt x="927" y="555"/>
                </a:cubicBezTo>
                <a:cubicBezTo>
                  <a:pt x="928" y="556"/>
                  <a:pt x="929" y="556"/>
                  <a:pt x="930" y="554"/>
                </a:cubicBezTo>
                <a:cubicBezTo>
                  <a:pt x="930" y="552"/>
                  <a:pt x="928" y="549"/>
                  <a:pt x="928" y="546"/>
                </a:cubicBezTo>
                <a:cubicBezTo>
                  <a:pt x="928" y="543"/>
                  <a:pt x="926" y="541"/>
                  <a:pt x="925" y="539"/>
                </a:cubicBezTo>
                <a:moveTo>
                  <a:pt x="480" y="247"/>
                </a:moveTo>
                <a:cubicBezTo>
                  <a:pt x="482" y="246"/>
                  <a:pt x="480" y="244"/>
                  <a:pt x="478" y="245"/>
                </a:cubicBezTo>
                <a:cubicBezTo>
                  <a:pt x="476" y="246"/>
                  <a:pt x="471" y="253"/>
                  <a:pt x="471" y="255"/>
                </a:cubicBezTo>
                <a:cubicBezTo>
                  <a:pt x="471" y="257"/>
                  <a:pt x="471" y="259"/>
                  <a:pt x="469" y="259"/>
                </a:cubicBezTo>
                <a:cubicBezTo>
                  <a:pt x="467" y="259"/>
                  <a:pt x="465" y="260"/>
                  <a:pt x="467" y="261"/>
                </a:cubicBezTo>
                <a:cubicBezTo>
                  <a:pt x="468" y="262"/>
                  <a:pt x="463" y="265"/>
                  <a:pt x="466" y="266"/>
                </a:cubicBezTo>
                <a:cubicBezTo>
                  <a:pt x="467" y="267"/>
                  <a:pt x="468" y="267"/>
                  <a:pt x="469" y="266"/>
                </a:cubicBezTo>
                <a:cubicBezTo>
                  <a:pt x="470" y="266"/>
                  <a:pt x="471" y="266"/>
                  <a:pt x="472" y="266"/>
                </a:cubicBezTo>
                <a:cubicBezTo>
                  <a:pt x="474" y="267"/>
                  <a:pt x="476" y="267"/>
                  <a:pt x="478" y="265"/>
                </a:cubicBezTo>
                <a:cubicBezTo>
                  <a:pt x="479" y="264"/>
                  <a:pt x="480" y="265"/>
                  <a:pt x="480" y="266"/>
                </a:cubicBezTo>
                <a:cubicBezTo>
                  <a:pt x="481" y="266"/>
                  <a:pt x="481" y="266"/>
                  <a:pt x="482" y="266"/>
                </a:cubicBezTo>
                <a:cubicBezTo>
                  <a:pt x="484" y="266"/>
                  <a:pt x="481" y="268"/>
                  <a:pt x="481" y="269"/>
                </a:cubicBezTo>
                <a:cubicBezTo>
                  <a:pt x="481" y="271"/>
                  <a:pt x="483" y="269"/>
                  <a:pt x="485" y="268"/>
                </a:cubicBezTo>
                <a:cubicBezTo>
                  <a:pt x="486" y="267"/>
                  <a:pt x="488" y="268"/>
                  <a:pt x="487" y="269"/>
                </a:cubicBezTo>
                <a:cubicBezTo>
                  <a:pt x="487" y="270"/>
                  <a:pt x="491" y="272"/>
                  <a:pt x="493" y="270"/>
                </a:cubicBezTo>
                <a:cubicBezTo>
                  <a:pt x="494" y="268"/>
                  <a:pt x="491" y="264"/>
                  <a:pt x="491" y="266"/>
                </a:cubicBezTo>
                <a:cubicBezTo>
                  <a:pt x="490" y="267"/>
                  <a:pt x="489" y="265"/>
                  <a:pt x="490" y="264"/>
                </a:cubicBezTo>
                <a:cubicBezTo>
                  <a:pt x="492" y="262"/>
                  <a:pt x="490" y="262"/>
                  <a:pt x="489" y="263"/>
                </a:cubicBezTo>
                <a:cubicBezTo>
                  <a:pt x="487" y="263"/>
                  <a:pt x="488" y="259"/>
                  <a:pt x="489" y="258"/>
                </a:cubicBezTo>
                <a:cubicBezTo>
                  <a:pt x="490" y="258"/>
                  <a:pt x="486" y="256"/>
                  <a:pt x="486" y="257"/>
                </a:cubicBezTo>
                <a:cubicBezTo>
                  <a:pt x="486" y="259"/>
                  <a:pt x="482" y="258"/>
                  <a:pt x="482" y="257"/>
                </a:cubicBezTo>
                <a:cubicBezTo>
                  <a:pt x="481" y="255"/>
                  <a:pt x="479" y="255"/>
                  <a:pt x="480" y="254"/>
                </a:cubicBezTo>
                <a:cubicBezTo>
                  <a:pt x="481" y="253"/>
                  <a:pt x="477" y="253"/>
                  <a:pt x="477" y="254"/>
                </a:cubicBezTo>
                <a:cubicBezTo>
                  <a:pt x="476" y="256"/>
                  <a:pt x="475" y="253"/>
                  <a:pt x="477" y="251"/>
                </a:cubicBezTo>
                <a:cubicBezTo>
                  <a:pt x="479" y="249"/>
                  <a:pt x="478" y="248"/>
                  <a:pt x="480" y="247"/>
                </a:cubicBezTo>
                <a:moveTo>
                  <a:pt x="944" y="434"/>
                </a:moveTo>
                <a:cubicBezTo>
                  <a:pt x="945" y="436"/>
                  <a:pt x="948" y="434"/>
                  <a:pt x="948" y="434"/>
                </a:cubicBezTo>
                <a:cubicBezTo>
                  <a:pt x="948" y="433"/>
                  <a:pt x="942" y="433"/>
                  <a:pt x="944" y="434"/>
                </a:cubicBezTo>
                <a:moveTo>
                  <a:pt x="53" y="401"/>
                </a:moveTo>
                <a:cubicBezTo>
                  <a:pt x="51" y="401"/>
                  <a:pt x="52" y="407"/>
                  <a:pt x="53" y="406"/>
                </a:cubicBezTo>
                <a:cubicBezTo>
                  <a:pt x="54" y="405"/>
                  <a:pt x="56" y="405"/>
                  <a:pt x="56" y="404"/>
                </a:cubicBezTo>
                <a:cubicBezTo>
                  <a:pt x="57" y="403"/>
                  <a:pt x="55" y="400"/>
                  <a:pt x="53" y="401"/>
                </a:cubicBezTo>
                <a:moveTo>
                  <a:pt x="50" y="397"/>
                </a:moveTo>
                <a:cubicBezTo>
                  <a:pt x="49" y="397"/>
                  <a:pt x="49" y="400"/>
                  <a:pt x="50" y="399"/>
                </a:cubicBezTo>
                <a:cubicBezTo>
                  <a:pt x="52" y="398"/>
                  <a:pt x="51" y="397"/>
                  <a:pt x="50" y="397"/>
                </a:cubicBezTo>
                <a:moveTo>
                  <a:pt x="35" y="392"/>
                </a:moveTo>
                <a:cubicBezTo>
                  <a:pt x="36" y="394"/>
                  <a:pt x="37" y="393"/>
                  <a:pt x="38" y="392"/>
                </a:cubicBezTo>
                <a:cubicBezTo>
                  <a:pt x="38" y="391"/>
                  <a:pt x="34" y="391"/>
                  <a:pt x="35" y="392"/>
                </a:cubicBezTo>
                <a:moveTo>
                  <a:pt x="42" y="395"/>
                </a:moveTo>
                <a:cubicBezTo>
                  <a:pt x="43" y="397"/>
                  <a:pt x="44" y="397"/>
                  <a:pt x="45" y="396"/>
                </a:cubicBezTo>
                <a:cubicBezTo>
                  <a:pt x="45" y="394"/>
                  <a:pt x="41" y="394"/>
                  <a:pt x="42" y="395"/>
                </a:cubicBezTo>
                <a:moveTo>
                  <a:pt x="556" y="746"/>
                </a:moveTo>
                <a:cubicBezTo>
                  <a:pt x="556" y="747"/>
                  <a:pt x="558" y="747"/>
                  <a:pt x="560" y="748"/>
                </a:cubicBezTo>
                <a:cubicBezTo>
                  <a:pt x="561" y="749"/>
                  <a:pt x="563" y="752"/>
                  <a:pt x="565" y="750"/>
                </a:cubicBezTo>
                <a:cubicBezTo>
                  <a:pt x="566" y="747"/>
                  <a:pt x="556" y="745"/>
                  <a:pt x="556" y="746"/>
                </a:cubicBezTo>
                <a:moveTo>
                  <a:pt x="1010" y="716"/>
                </a:moveTo>
                <a:cubicBezTo>
                  <a:pt x="1010" y="715"/>
                  <a:pt x="1005" y="719"/>
                  <a:pt x="1009" y="721"/>
                </a:cubicBezTo>
                <a:cubicBezTo>
                  <a:pt x="1009" y="721"/>
                  <a:pt x="1010" y="721"/>
                  <a:pt x="1011" y="721"/>
                </a:cubicBezTo>
                <a:cubicBezTo>
                  <a:pt x="1011" y="720"/>
                  <a:pt x="1012" y="720"/>
                  <a:pt x="1012" y="721"/>
                </a:cubicBezTo>
                <a:cubicBezTo>
                  <a:pt x="1013" y="722"/>
                  <a:pt x="1015" y="721"/>
                  <a:pt x="1016" y="719"/>
                </a:cubicBezTo>
                <a:cubicBezTo>
                  <a:pt x="1016" y="717"/>
                  <a:pt x="1011" y="717"/>
                  <a:pt x="1010" y="716"/>
                </a:cubicBezTo>
                <a:moveTo>
                  <a:pt x="1380" y="518"/>
                </a:moveTo>
                <a:cubicBezTo>
                  <a:pt x="1380" y="518"/>
                  <a:pt x="1383" y="521"/>
                  <a:pt x="1383" y="521"/>
                </a:cubicBezTo>
                <a:cubicBezTo>
                  <a:pt x="1384" y="520"/>
                  <a:pt x="1380" y="517"/>
                  <a:pt x="1380" y="518"/>
                </a:cubicBezTo>
                <a:moveTo>
                  <a:pt x="1394" y="525"/>
                </a:moveTo>
                <a:cubicBezTo>
                  <a:pt x="1395" y="524"/>
                  <a:pt x="1388" y="521"/>
                  <a:pt x="1388" y="522"/>
                </a:cubicBezTo>
                <a:cubicBezTo>
                  <a:pt x="1388" y="523"/>
                  <a:pt x="1393" y="526"/>
                  <a:pt x="1394" y="525"/>
                </a:cubicBezTo>
                <a:moveTo>
                  <a:pt x="1393" y="529"/>
                </a:moveTo>
                <a:cubicBezTo>
                  <a:pt x="1394" y="531"/>
                  <a:pt x="1396" y="532"/>
                  <a:pt x="1398" y="532"/>
                </a:cubicBezTo>
                <a:cubicBezTo>
                  <a:pt x="1399" y="531"/>
                  <a:pt x="1393" y="527"/>
                  <a:pt x="1393" y="529"/>
                </a:cubicBezTo>
                <a:moveTo>
                  <a:pt x="1401" y="533"/>
                </a:moveTo>
                <a:cubicBezTo>
                  <a:pt x="1401" y="534"/>
                  <a:pt x="1404" y="536"/>
                  <a:pt x="1405" y="535"/>
                </a:cubicBezTo>
                <a:cubicBezTo>
                  <a:pt x="1406" y="534"/>
                  <a:pt x="1401" y="533"/>
                  <a:pt x="1401" y="533"/>
                </a:cubicBezTo>
                <a:moveTo>
                  <a:pt x="1398" y="525"/>
                </a:moveTo>
                <a:cubicBezTo>
                  <a:pt x="1397" y="527"/>
                  <a:pt x="1401" y="531"/>
                  <a:pt x="1401" y="531"/>
                </a:cubicBezTo>
                <a:cubicBezTo>
                  <a:pt x="1401" y="531"/>
                  <a:pt x="1401" y="529"/>
                  <a:pt x="1400" y="528"/>
                </a:cubicBezTo>
                <a:cubicBezTo>
                  <a:pt x="1399" y="526"/>
                  <a:pt x="1398" y="524"/>
                  <a:pt x="1398" y="525"/>
                </a:cubicBezTo>
                <a:moveTo>
                  <a:pt x="1366" y="612"/>
                </a:moveTo>
                <a:cubicBezTo>
                  <a:pt x="1367" y="611"/>
                  <a:pt x="1366" y="608"/>
                  <a:pt x="1365" y="609"/>
                </a:cubicBezTo>
                <a:cubicBezTo>
                  <a:pt x="1365" y="609"/>
                  <a:pt x="1365" y="604"/>
                  <a:pt x="1365" y="602"/>
                </a:cubicBezTo>
                <a:cubicBezTo>
                  <a:pt x="1365" y="599"/>
                  <a:pt x="1365" y="600"/>
                  <a:pt x="1364" y="601"/>
                </a:cubicBezTo>
                <a:cubicBezTo>
                  <a:pt x="1363" y="602"/>
                  <a:pt x="1361" y="598"/>
                  <a:pt x="1361" y="597"/>
                </a:cubicBezTo>
                <a:cubicBezTo>
                  <a:pt x="1361" y="597"/>
                  <a:pt x="1359" y="594"/>
                  <a:pt x="1358" y="594"/>
                </a:cubicBezTo>
                <a:cubicBezTo>
                  <a:pt x="1357" y="594"/>
                  <a:pt x="1357" y="594"/>
                  <a:pt x="1357" y="593"/>
                </a:cubicBezTo>
                <a:cubicBezTo>
                  <a:pt x="1357" y="593"/>
                  <a:pt x="1357" y="592"/>
                  <a:pt x="1356" y="592"/>
                </a:cubicBezTo>
                <a:cubicBezTo>
                  <a:pt x="1354" y="593"/>
                  <a:pt x="1354" y="590"/>
                  <a:pt x="1354" y="588"/>
                </a:cubicBezTo>
                <a:cubicBezTo>
                  <a:pt x="1354" y="587"/>
                  <a:pt x="1354" y="587"/>
                  <a:pt x="1354" y="587"/>
                </a:cubicBezTo>
                <a:cubicBezTo>
                  <a:pt x="1353" y="587"/>
                  <a:pt x="1353" y="587"/>
                  <a:pt x="1353" y="586"/>
                </a:cubicBezTo>
                <a:cubicBezTo>
                  <a:pt x="1352" y="586"/>
                  <a:pt x="1351" y="586"/>
                  <a:pt x="1350" y="587"/>
                </a:cubicBezTo>
                <a:cubicBezTo>
                  <a:pt x="1349" y="587"/>
                  <a:pt x="1349" y="585"/>
                  <a:pt x="1349" y="584"/>
                </a:cubicBezTo>
                <a:cubicBezTo>
                  <a:pt x="1349" y="583"/>
                  <a:pt x="1349" y="582"/>
                  <a:pt x="1348" y="581"/>
                </a:cubicBezTo>
                <a:cubicBezTo>
                  <a:pt x="1346" y="580"/>
                  <a:pt x="1346" y="579"/>
                  <a:pt x="1346" y="578"/>
                </a:cubicBezTo>
                <a:cubicBezTo>
                  <a:pt x="1346" y="576"/>
                  <a:pt x="1338" y="572"/>
                  <a:pt x="1336" y="572"/>
                </a:cubicBezTo>
                <a:cubicBezTo>
                  <a:pt x="1335" y="571"/>
                  <a:pt x="1336" y="570"/>
                  <a:pt x="1335" y="569"/>
                </a:cubicBezTo>
                <a:cubicBezTo>
                  <a:pt x="1335" y="568"/>
                  <a:pt x="1334" y="566"/>
                  <a:pt x="1334" y="564"/>
                </a:cubicBezTo>
                <a:cubicBezTo>
                  <a:pt x="1334" y="562"/>
                  <a:pt x="1332" y="561"/>
                  <a:pt x="1332" y="559"/>
                </a:cubicBezTo>
                <a:cubicBezTo>
                  <a:pt x="1332" y="558"/>
                  <a:pt x="1331" y="556"/>
                  <a:pt x="1331" y="554"/>
                </a:cubicBezTo>
                <a:cubicBezTo>
                  <a:pt x="1331" y="552"/>
                  <a:pt x="1328" y="552"/>
                  <a:pt x="1328" y="551"/>
                </a:cubicBezTo>
                <a:cubicBezTo>
                  <a:pt x="1328" y="550"/>
                  <a:pt x="1327" y="551"/>
                  <a:pt x="1325" y="551"/>
                </a:cubicBezTo>
                <a:cubicBezTo>
                  <a:pt x="1323" y="551"/>
                  <a:pt x="1323" y="549"/>
                  <a:pt x="1324" y="547"/>
                </a:cubicBezTo>
                <a:cubicBezTo>
                  <a:pt x="1324" y="544"/>
                  <a:pt x="1323" y="541"/>
                  <a:pt x="1322" y="540"/>
                </a:cubicBezTo>
                <a:cubicBezTo>
                  <a:pt x="1320" y="539"/>
                  <a:pt x="1320" y="535"/>
                  <a:pt x="1320" y="535"/>
                </a:cubicBezTo>
                <a:cubicBezTo>
                  <a:pt x="1319" y="534"/>
                  <a:pt x="1317" y="536"/>
                  <a:pt x="1317" y="538"/>
                </a:cubicBezTo>
                <a:cubicBezTo>
                  <a:pt x="1317" y="539"/>
                  <a:pt x="1317" y="540"/>
                  <a:pt x="1316" y="541"/>
                </a:cubicBezTo>
                <a:cubicBezTo>
                  <a:pt x="1315" y="542"/>
                  <a:pt x="1316" y="545"/>
                  <a:pt x="1315" y="546"/>
                </a:cubicBezTo>
                <a:cubicBezTo>
                  <a:pt x="1314" y="547"/>
                  <a:pt x="1315" y="551"/>
                  <a:pt x="1315" y="553"/>
                </a:cubicBezTo>
                <a:cubicBezTo>
                  <a:pt x="1315" y="556"/>
                  <a:pt x="1315" y="558"/>
                  <a:pt x="1314" y="560"/>
                </a:cubicBezTo>
                <a:cubicBezTo>
                  <a:pt x="1312" y="561"/>
                  <a:pt x="1312" y="564"/>
                  <a:pt x="1310" y="565"/>
                </a:cubicBezTo>
                <a:cubicBezTo>
                  <a:pt x="1308" y="566"/>
                  <a:pt x="1305" y="564"/>
                  <a:pt x="1305" y="563"/>
                </a:cubicBezTo>
                <a:cubicBezTo>
                  <a:pt x="1305" y="561"/>
                  <a:pt x="1302" y="561"/>
                  <a:pt x="1301" y="561"/>
                </a:cubicBezTo>
                <a:cubicBezTo>
                  <a:pt x="1300" y="561"/>
                  <a:pt x="1299" y="559"/>
                  <a:pt x="1297" y="558"/>
                </a:cubicBezTo>
                <a:cubicBezTo>
                  <a:pt x="1296" y="557"/>
                  <a:pt x="1295" y="557"/>
                  <a:pt x="1294" y="557"/>
                </a:cubicBezTo>
                <a:cubicBezTo>
                  <a:pt x="1294" y="557"/>
                  <a:pt x="1293" y="557"/>
                  <a:pt x="1293" y="556"/>
                </a:cubicBezTo>
                <a:cubicBezTo>
                  <a:pt x="1292" y="554"/>
                  <a:pt x="1291" y="554"/>
                  <a:pt x="1290" y="553"/>
                </a:cubicBezTo>
                <a:cubicBezTo>
                  <a:pt x="1288" y="552"/>
                  <a:pt x="1289" y="552"/>
                  <a:pt x="1290" y="551"/>
                </a:cubicBezTo>
                <a:cubicBezTo>
                  <a:pt x="1292" y="550"/>
                  <a:pt x="1291" y="548"/>
                  <a:pt x="1291" y="547"/>
                </a:cubicBezTo>
                <a:cubicBezTo>
                  <a:pt x="1290" y="546"/>
                  <a:pt x="1291" y="546"/>
                  <a:pt x="1293" y="545"/>
                </a:cubicBezTo>
                <a:cubicBezTo>
                  <a:pt x="1295" y="544"/>
                  <a:pt x="1293" y="543"/>
                  <a:pt x="1295" y="542"/>
                </a:cubicBezTo>
                <a:cubicBezTo>
                  <a:pt x="1296" y="542"/>
                  <a:pt x="1295" y="541"/>
                  <a:pt x="1294" y="540"/>
                </a:cubicBezTo>
                <a:cubicBezTo>
                  <a:pt x="1292" y="540"/>
                  <a:pt x="1293" y="542"/>
                  <a:pt x="1292" y="542"/>
                </a:cubicBezTo>
                <a:cubicBezTo>
                  <a:pt x="1292" y="542"/>
                  <a:pt x="1292" y="542"/>
                  <a:pt x="1291" y="541"/>
                </a:cubicBezTo>
                <a:cubicBezTo>
                  <a:pt x="1291" y="540"/>
                  <a:pt x="1291" y="540"/>
                  <a:pt x="1291" y="540"/>
                </a:cubicBezTo>
                <a:cubicBezTo>
                  <a:pt x="1290" y="540"/>
                  <a:pt x="1288" y="542"/>
                  <a:pt x="1287" y="541"/>
                </a:cubicBezTo>
                <a:cubicBezTo>
                  <a:pt x="1286" y="540"/>
                  <a:pt x="1281" y="539"/>
                  <a:pt x="1279" y="539"/>
                </a:cubicBezTo>
                <a:cubicBezTo>
                  <a:pt x="1277" y="538"/>
                  <a:pt x="1276" y="536"/>
                  <a:pt x="1275" y="536"/>
                </a:cubicBezTo>
                <a:cubicBezTo>
                  <a:pt x="1274" y="537"/>
                  <a:pt x="1275" y="537"/>
                  <a:pt x="1277" y="539"/>
                </a:cubicBezTo>
                <a:cubicBezTo>
                  <a:pt x="1278" y="540"/>
                  <a:pt x="1272" y="541"/>
                  <a:pt x="1270" y="541"/>
                </a:cubicBezTo>
                <a:cubicBezTo>
                  <a:pt x="1269" y="541"/>
                  <a:pt x="1269" y="541"/>
                  <a:pt x="1270" y="541"/>
                </a:cubicBezTo>
                <a:cubicBezTo>
                  <a:pt x="1270" y="542"/>
                  <a:pt x="1270" y="542"/>
                  <a:pt x="1269" y="542"/>
                </a:cubicBezTo>
                <a:cubicBezTo>
                  <a:pt x="1267" y="542"/>
                  <a:pt x="1267" y="545"/>
                  <a:pt x="1266" y="546"/>
                </a:cubicBezTo>
                <a:cubicBezTo>
                  <a:pt x="1265" y="547"/>
                  <a:pt x="1266" y="548"/>
                  <a:pt x="1264" y="549"/>
                </a:cubicBezTo>
                <a:cubicBezTo>
                  <a:pt x="1263" y="550"/>
                  <a:pt x="1263" y="551"/>
                  <a:pt x="1264" y="553"/>
                </a:cubicBezTo>
                <a:cubicBezTo>
                  <a:pt x="1266" y="554"/>
                  <a:pt x="1264" y="555"/>
                  <a:pt x="1262" y="553"/>
                </a:cubicBezTo>
                <a:cubicBezTo>
                  <a:pt x="1261" y="552"/>
                  <a:pt x="1259" y="552"/>
                  <a:pt x="1260" y="553"/>
                </a:cubicBezTo>
                <a:cubicBezTo>
                  <a:pt x="1260" y="555"/>
                  <a:pt x="1258" y="554"/>
                  <a:pt x="1258" y="552"/>
                </a:cubicBezTo>
                <a:cubicBezTo>
                  <a:pt x="1258" y="551"/>
                  <a:pt x="1256" y="551"/>
                  <a:pt x="1256" y="550"/>
                </a:cubicBezTo>
                <a:cubicBezTo>
                  <a:pt x="1255" y="549"/>
                  <a:pt x="1253" y="548"/>
                  <a:pt x="1252" y="548"/>
                </a:cubicBezTo>
                <a:cubicBezTo>
                  <a:pt x="1251" y="548"/>
                  <a:pt x="1251" y="549"/>
                  <a:pt x="1250" y="549"/>
                </a:cubicBezTo>
                <a:cubicBezTo>
                  <a:pt x="1249" y="549"/>
                  <a:pt x="1248" y="550"/>
                  <a:pt x="1248" y="551"/>
                </a:cubicBezTo>
                <a:cubicBezTo>
                  <a:pt x="1249" y="552"/>
                  <a:pt x="1248" y="552"/>
                  <a:pt x="1247" y="551"/>
                </a:cubicBezTo>
                <a:cubicBezTo>
                  <a:pt x="1246" y="551"/>
                  <a:pt x="1246" y="551"/>
                  <a:pt x="1245" y="551"/>
                </a:cubicBezTo>
                <a:cubicBezTo>
                  <a:pt x="1244" y="551"/>
                  <a:pt x="1245" y="553"/>
                  <a:pt x="1244" y="553"/>
                </a:cubicBezTo>
                <a:cubicBezTo>
                  <a:pt x="1244" y="553"/>
                  <a:pt x="1244" y="555"/>
                  <a:pt x="1242" y="555"/>
                </a:cubicBezTo>
                <a:cubicBezTo>
                  <a:pt x="1241" y="555"/>
                  <a:pt x="1241" y="557"/>
                  <a:pt x="1242" y="559"/>
                </a:cubicBezTo>
                <a:cubicBezTo>
                  <a:pt x="1242" y="560"/>
                  <a:pt x="1241" y="559"/>
                  <a:pt x="1240" y="559"/>
                </a:cubicBezTo>
                <a:cubicBezTo>
                  <a:pt x="1240" y="559"/>
                  <a:pt x="1239" y="558"/>
                  <a:pt x="1238" y="558"/>
                </a:cubicBezTo>
                <a:cubicBezTo>
                  <a:pt x="1237" y="559"/>
                  <a:pt x="1239" y="560"/>
                  <a:pt x="1239" y="562"/>
                </a:cubicBezTo>
                <a:cubicBezTo>
                  <a:pt x="1239" y="563"/>
                  <a:pt x="1238" y="563"/>
                  <a:pt x="1238" y="564"/>
                </a:cubicBezTo>
                <a:cubicBezTo>
                  <a:pt x="1237" y="564"/>
                  <a:pt x="1236" y="562"/>
                  <a:pt x="1236" y="561"/>
                </a:cubicBezTo>
                <a:cubicBezTo>
                  <a:pt x="1236" y="559"/>
                  <a:pt x="1235" y="560"/>
                  <a:pt x="1233" y="562"/>
                </a:cubicBezTo>
                <a:cubicBezTo>
                  <a:pt x="1231" y="564"/>
                  <a:pt x="1233" y="567"/>
                  <a:pt x="1233" y="567"/>
                </a:cubicBezTo>
                <a:cubicBezTo>
                  <a:pt x="1232" y="568"/>
                  <a:pt x="1228" y="571"/>
                  <a:pt x="1227" y="573"/>
                </a:cubicBezTo>
                <a:cubicBezTo>
                  <a:pt x="1225" y="576"/>
                  <a:pt x="1220" y="574"/>
                  <a:pt x="1219" y="575"/>
                </a:cubicBezTo>
                <a:cubicBezTo>
                  <a:pt x="1218" y="576"/>
                  <a:pt x="1216" y="576"/>
                  <a:pt x="1215" y="577"/>
                </a:cubicBezTo>
                <a:cubicBezTo>
                  <a:pt x="1214" y="578"/>
                  <a:pt x="1211" y="580"/>
                  <a:pt x="1211" y="578"/>
                </a:cubicBezTo>
                <a:cubicBezTo>
                  <a:pt x="1211" y="577"/>
                  <a:pt x="1207" y="578"/>
                  <a:pt x="1206" y="580"/>
                </a:cubicBezTo>
                <a:cubicBezTo>
                  <a:pt x="1204" y="581"/>
                  <a:pt x="1202" y="583"/>
                  <a:pt x="1201" y="583"/>
                </a:cubicBezTo>
                <a:cubicBezTo>
                  <a:pt x="1199" y="583"/>
                  <a:pt x="1199" y="585"/>
                  <a:pt x="1198" y="586"/>
                </a:cubicBezTo>
                <a:cubicBezTo>
                  <a:pt x="1198" y="586"/>
                  <a:pt x="1198" y="584"/>
                  <a:pt x="1198" y="583"/>
                </a:cubicBezTo>
                <a:cubicBezTo>
                  <a:pt x="1198" y="582"/>
                  <a:pt x="1196" y="584"/>
                  <a:pt x="1196" y="586"/>
                </a:cubicBezTo>
                <a:cubicBezTo>
                  <a:pt x="1195" y="588"/>
                  <a:pt x="1197" y="589"/>
                  <a:pt x="1196" y="591"/>
                </a:cubicBezTo>
                <a:cubicBezTo>
                  <a:pt x="1194" y="593"/>
                  <a:pt x="1193" y="595"/>
                  <a:pt x="1195" y="598"/>
                </a:cubicBezTo>
                <a:cubicBezTo>
                  <a:pt x="1197" y="600"/>
                  <a:pt x="1198" y="602"/>
                  <a:pt x="1197" y="603"/>
                </a:cubicBezTo>
                <a:cubicBezTo>
                  <a:pt x="1197" y="604"/>
                  <a:pt x="1197" y="603"/>
                  <a:pt x="1196" y="602"/>
                </a:cubicBezTo>
                <a:cubicBezTo>
                  <a:pt x="1196" y="602"/>
                  <a:pt x="1195" y="601"/>
                  <a:pt x="1195" y="601"/>
                </a:cubicBezTo>
                <a:cubicBezTo>
                  <a:pt x="1194" y="602"/>
                  <a:pt x="1197" y="603"/>
                  <a:pt x="1196" y="604"/>
                </a:cubicBezTo>
                <a:cubicBezTo>
                  <a:pt x="1196" y="605"/>
                  <a:pt x="1195" y="604"/>
                  <a:pt x="1195" y="603"/>
                </a:cubicBezTo>
                <a:cubicBezTo>
                  <a:pt x="1194" y="602"/>
                  <a:pt x="1193" y="602"/>
                  <a:pt x="1193" y="602"/>
                </a:cubicBezTo>
                <a:cubicBezTo>
                  <a:pt x="1193" y="603"/>
                  <a:pt x="1197" y="609"/>
                  <a:pt x="1197" y="612"/>
                </a:cubicBezTo>
                <a:cubicBezTo>
                  <a:pt x="1198" y="614"/>
                  <a:pt x="1201" y="616"/>
                  <a:pt x="1201" y="620"/>
                </a:cubicBezTo>
                <a:cubicBezTo>
                  <a:pt x="1201" y="623"/>
                  <a:pt x="1204" y="628"/>
                  <a:pt x="1205" y="629"/>
                </a:cubicBezTo>
                <a:cubicBezTo>
                  <a:pt x="1205" y="630"/>
                  <a:pt x="1204" y="632"/>
                  <a:pt x="1204" y="635"/>
                </a:cubicBezTo>
                <a:cubicBezTo>
                  <a:pt x="1204" y="638"/>
                  <a:pt x="1203" y="638"/>
                  <a:pt x="1201" y="638"/>
                </a:cubicBezTo>
                <a:cubicBezTo>
                  <a:pt x="1200" y="638"/>
                  <a:pt x="1201" y="641"/>
                  <a:pt x="1203" y="641"/>
                </a:cubicBezTo>
                <a:cubicBezTo>
                  <a:pt x="1204" y="641"/>
                  <a:pt x="1204" y="643"/>
                  <a:pt x="1206" y="644"/>
                </a:cubicBezTo>
                <a:cubicBezTo>
                  <a:pt x="1208" y="645"/>
                  <a:pt x="1212" y="645"/>
                  <a:pt x="1214" y="645"/>
                </a:cubicBezTo>
                <a:cubicBezTo>
                  <a:pt x="1216" y="645"/>
                  <a:pt x="1216" y="642"/>
                  <a:pt x="1218" y="642"/>
                </a:cubicBezTo>
                <a:cubicBezTo>
                  <a:pt x="1220" y="642"/>
                  <a:pt x="1220" y="642"/>
                  <a:pt x="1221" y="640"/>
                </a:cubicBezTo>
                <a:cubicBezTo>
                  <a:pt x="1222" y="639"/>
                  <a:pt x="1227" y="639"/>
                  <a:pt x="1232" y="640"/>
                </a:cubicBezTo>
                <a:cubicBezTo>
                  <a:pt x="1237" y="640"/>
                  <a:pt x="1239" y="638"/>
                  <a:pt x="1240" y="636"/>
                </a:cubicBezTo>
                <a:cubicBezTo>
                  <a:pt x="1241" y="635"/>
                  <a:pt x="1244" y="634"/>
                  <a:pt x="1246" y="633"/>
                </a:cubicBezTo>
                <a:cubicBezTo>
                  <a:pt x="1247" y="632"/>
                  <a:pt x="1248" y="632"/>
                  <a:pt x="1252" y="632"/>
                </a:cubicBezTo>
                <a:cubicBezTo>
                  <a:pt x="1256" y="632"/>
                  <a:pt x="1259" y="630"/>
                  <a:pt x="1261" y="629"/>
                </a:cubicBezTo>
                <a:cubicBezTo>
                  <a:pt x="1264" y="628"/>
                  <a:pt x="1268" y="629"/>
                  <a:pt x="1270" y="628"/>
                </a:cubicBezTo>
                <a:cubicBezTo>
                  <a:pt x="1272" y="628"/>
                  <a:pt x="1272" y="628"/>
                  <a:pt x="1273" y="629"/>
                </a:cubicBezTo>
                <a:cubicBezTo>
                  <a:pt x="1274" y="630"/>
                  <a:pt x="1274" y="631"/>
                  <a:pt x="1276" y="631"/>
                </a:cubicBezTo>
                <a:cubicBezTo>
                  <a:pt x="1277" y="630"/>
                  <a:pt x="1278" y="631"/>
                  <a:pt x="1279" y="631"/>
                </a:cubicBezTo>
                <a:cubicBezTo>
                  <a:pt x="1279" y="631"/>
                  <a:pt x="1280" y="631"/>
                  <a:pt x="1281" y="631"/>
                </a:cubicBezTo>
                <a:cubicBezTo>
                  <a:pt x="1282" y="631"/>
                  <a:pt x="1282" y="632"/>
                  <a:pt x="1283" y="632"/>
                </a:cubicBezTo>
                <a:cubicBezTo>
                  <a:pt x="1284" y="633"/>
                  <a:pt x="1284" y="634"/>
                  <a:pt x="1283" y="635"/>
                </a:cubicBezTo>
                <a:cubicBezTo>
                  <a:pt x="1282" y="636"/>
                  <a:pt x="1285" y="636"/>
                  <a:pt x="1287" y="639"/>
                </a:cubicBezTo>
                <a:cubicBezTo>
                  <a:pt x="1289" y="641"/>
                  <a:pt x="1287" y="641"/>
                  <a:pt x="1288" y="643"/>
                </a:cubicBezTo>
                <a:cubicBezTo>
                  <a:pt x="1289" y="645"/>
                  <a:pt x="1290" y="645"/>
                  <a:pt x="1292" y="642"/>
                </a:cubicBezTo>
                <a:cubicBezTo>
                  <a:pt x="1293" y="639"/>
                  <a:pt x="1296" y="641"/>
                  <a:pt x="1296" y="639"/>
                </a:cubicBezTo>
                <a:cubicBezTo>
                  <a:pt x="1296" y="637"/>
                  <a:pt x="1298" y="634"/>
                  <a:pt x="1299" y="635"/>
                </a:cubicBezTo>
                <a:cubicBezTo>
                  <a:pt x="1301" y="636"/>
                  <a:pt x="1298" y="637"/>
                  <a:pt x="1298" y="641"/>
                </a:cubicBezTo>
                <a:cubicBezTo>
                  <a:pt x="1297" y="646"/>
                  <a:pt x="1295" y="643"/>
                  <a:pt x="1295" y="644"/>
                </a:cubicBezTo>
                <a:cubicBezTo>
                  <a:pt x="1295" y="646"/>
                  <a:pt x="1299" y="646"/>
                  <a:pt x="1299" y="644"/>
                </a:cubicBezTo>
                <a:cubicBezTo>
                  <a:pt x="1299" y="642"/>
                  <a:pt x="1300" y="641"/>
                  <a:pt x="1301" y="643"/>
                </a:cubicBezTo>
                <a:cubicBezTo>
                  <a:pt x="1303" y="645"/>
                  <a:pt x="1300" y="647"/>
                  <a:pt x="1301" y="648"/>
                </a:cubicBezTo>
                <a:cubicBezTo>
                  <a:pt x="1301" y="648"/>
                  <a:pt x="1302" y="648"/>
                  <a:pt x="1302" y="648"/>
                </a:cubicBezTo>
                <a:cubicBezTo>
                  <a:pt x="1303" y="648"/>
                  <a:pt x="1303" y="647"/>
                  <a:pt x="1304" y="647"/>
                </a:cubicBezTo>
                <a:cubicBezTo>
                  <a:pt x="1305" y="648"/>
                  <a:pt x="1308" y="651"/>
                  <a:pt x="1307" y="653"/>
                </a:cubicBezTo>
                <a:cubicBezTo>
                  <a:pt x="1307" y="655"/>
                  <a:pt x="1306" y="657"/>
                  <a:pt x="1310" y="659"/>
                </a:cubicBezTo>
                <a:cubicBezTo>
                  <a:pt x="1313" y="660"/>
                  <a:pt x="1312" y="661"/>
                  <a:pt x="1314" y="661"/>
                </a:cubicBezTo>
                <a:cubicBezTo>
                  <a:pt x="1316" y="661"/>
                  <a:pt x="1321" y="662"/>
                  <a:pt x="1323" y="664"/>
                </a:cubicBezTo>
                <a:cubicBezTo>
                  <a:pt x="1324" y="665"/>
                  <a:pt x="1327" y="663"/>
                  <a:pt x="1328" y="660"/>
                </a:cubicBezTo>
                <a:cubicBezTo>
                  <a:pt x="1329" y="658"/>
                  <a:pt x="1331" y="660"/>
                  <a:pt x="1330" y="661"/>
                </a:cubicBezTo>
                <a:cubicBezTo>
                  <a:pt x="1328" y="662"/>
                  <a:pt x="1330" y="664"/>
                  <a:pt x="1330" y="662"/>
                </a:cubicBezTo>
                <a:cubicBezTo>
                  <a:pt x="1331" y="661"/>
                  <a:pt x="1331" y="660"/>
                  <a:pt x="1332" y="662"/>
                </a:cubicBezTo>
                <a:cubicBezTo>
                  <a:pt x="1332" y="663"/>
                  <a:pt x="1334" y="663"/>
                  <a:pt x="1334" y="664"/>
                </a:cubicBezTo>
                <a:cubicBezTo>
                  <a:pt x="1335" y="665"/>
                  <a:pt x="1336" y="666"/>
                  <a:pt x="1336" y="665"/>
                </a:cubicBezTo>
                <a:cubicBezTo>
                  <a:pt x="1336" y="664"/>
                  <a:pt x="1336" y="663"/>
                  <a:pt x="1338" y="663"/>
                </a:cubicBezTo>
                <a:cubicBezTo>
                  <a:pt x="1339" y="662"/>
                  <a:pt x="1340" y="661"/>
                  <a:pt x="1342" y="660"/>
                </a:cubicBezTo>
                <a:cubicBezTo>
                  <a:pt x="1343" y="659"/>
                  <a:pt x="1350" y="658"/>
                  <a:pt x="1351" y="658"/>
                </a:cubicBezTo>
                <a:cubicBezTo>
                  <a:pt x="1351" y="658"/>
                  <a:pt x="1352" y="653"/>
                  <a:pt x="1352" y="650"/>
                </a:cubicBezTo>
                <a:cubicBezTo>
                  <a:pt x="1352" y="647"/>
                  <a:pt x="1355" y="646"/>
                  <a:pt x="1355" y="643"/>
                </a:cubicBezTo>
                <a:cubicBezTo>
                  <a:pt x="1356" y="640"/>
                  <a:pt x="1359" y="634"/>
                  <a:pt x="1360" y="634"/>
                </a:cubicBezTo>
                <a:cubicBezTo>
                  <a:pt x="1361" y="634"/>
                  <a:pt x="1362" y="633"/>
                  <a:pt x="1362" y="631"/>
                </a:cubicBezTo>
                <a:cubicBezTo>
                  <a:pt x="1362" y="629"/>
                  <a:pt x="1365" y="627"/>
                  <a:pt x="1365" y="625"/>
                </a:cubicBezTo>
                <a:cubicBezTo>
                  <a:pt x="1365" y="623"/>
                  <a:pt x="1366" y="621"/>
                  <a:pt x="1366" y="620"/>
                </a:cubicBezTo>
                <a:cubicBezTo>
                  <a:pt x="1365" y="619"/>
                  <a:pt x="1365" y="617"/>
                  <a:pt x="1366" y="616"/>
                </a:cubicBezTo>
                <a:cubicBezTo>
                  <a:pt x="1367" y="614"/>
                  <a:pt x="1365" y="612"/>
                  <a:pt x="1366" y="612"/>
                </a:cubicBezTo>
                <a:moveTo>
                  <a:pt x="1266" y="539"/>
                </a:moveTo>
                <a:cubicBezTo>
                  <a:pt x="1267" y="540"/>
                  <a:pt x="1272" y="539"/>
                  <a:pt x="1272" y="538"/>
                </a:cubicBezTo>
                <a:cubicBezTo>
                  <a:pt x="1272" y="537"/>
                  <a:pt x="1265" y="538"/>
                  <a:pt x="1266" y="539"/>
                </a:cubicBezTo>
                <a:moveTo>
                  <a:pt x="1293" y="650"/>
                </a:moveTo>
                <a:cubicBezTo>
                  <a:pt x="1294" y="651"/>
                  <a:pt x="1298" y="650"/>
                  <a:pt x="1298" y="649"/>
                </a:cubicBezTo>
                <a:cubicBezTo>
                  <a:pt x="1299" y="648"/>
                  <a:pt x="1292" y="649"/>
                  <a:pt x="1293" y="650"/>
                </a:cubicBezTo>
                <a:moveTo>
                  <a:pt x="1336" y="676"/>
                </a:moveTo>
                <a:cubicBezTo>
                  <a:pt x="1334" y="676"/>
                  <a:pt x="1333" y="675"/>
                  <a:pt x="1331" y="675"/>
                </a:cubicBezTo>
                <a:cubicBezTo>
                  <a:pt x="1330" y="674"/>
                  <a:pt x="1329" y="674"/>
                  <a:pt x="1328" y="674"/>
                </a:cubicBezTo>
                <a:cubicBezTo>
                  <a:pt x="1327" y="674"/>
                  <a:pt x="1332" y="680"/>
                  <a:pt x="1330" y="682"/>
                </a:cubicBezTo>
                <a:cubicBezTo>
                  <a:pt x="1329" y="684"/>
                  <a:pt x="1334" y="688"/>
                  <a:pt x="1336" y="689"/>
                </a:cubicBezTo>
                <a:cubicBezTo>
                  <a:pt x="1337" y="689"/>
                  <a:pt x="1337" y="688"/>
                  <a:pt x="1337" y="688"/>
                </a:cubicBezTo>
                <a:cubicBezTo>
                  <a:pt x="1338" y="687"/>
                  <a:pt x="1338" y="687"/>
                  <a:pt x="1338" y="687"/>
                </a:cubicBezTo>
                <a:cubicBezTo>
                  <a:pt x="1340" y="687"/>
                  <a:pt x="1339" y="686"/>
                  <a:pt x="1339" y="685"/>
                </a:cubicBezTo>
                <a:cubicBezTo>
                  <a:pt x="1339" y="684"/>
                  <a:pt x="1340" y="685"/>
                  <a:pt x="1340" y="685"/>
                </a:cubicBezTo>
                <a:cubicBezTo>
                  <a:pt x="1341" y="685"/>
                  <a:pt x="1341" y="686"/>
                  <a:pt x="1342" y="685"/>
                </a:cubicBezTo>
                <a:cubicBezTo>
                  <a:pt x="1343" y="685"/>
                  <a:pt x="1341" y="681"/>
                  <a:pt x="1343" y="681"/>
                </a:cubicBezTo>
                <a:cubicBezTo>
                  <a:pt x="1344" y="681"/>
                  <a:pt x="1343" y="676"/>
                  <a:pt x="1343" y="674"/>
                </a:cubicBezTo>
                <a:cubicBezTo>
                  <a:pt x="1342" y="673"/>
                  <a:pt x="1338" y="675"/>
                  <a:pt x="1336" y="676"/>
                </a:cubicBezTo>
                <a:moveTo>
                  <a:pt x="1454" y="675"/>
                </a:moveTo>
                <a:cubicBezTo>
                  <a:pt x="1453" y="674"/>
                  <a:pt x="1452" y="675"/>
                  <a:pt x="1451" y="676"/>
                </a:cubicBezTo>
                <a:cubicBezTo>
                  <a:pt x="1450" y="676"/>
                  <a:pt x="1449" y="676"/>
                  <a:pt x="1449" y="675"/>
                </a:cubicBezTo>
                <a:cubicBezTo>
                  <a:pt x="1448" y="674"/>
                  <a:pt x="1447" y="673"/>
                  <a:pt x="1446" y="674"/>
                </a:cubicBezTo>
                <a:cubicBezTo>
                  <a:pt x="1445" y="676"/>
                  <a:pt x="1446" y="676"/>
                  <a:pt x="1444" y="678"/>
                </a:cubicBezTo>
                <a:cubicBezTo>
                  <a:pt x="1442" y="680"/>
                  <a:pt x="1443" y="680"/>
                  <a:pt x="1441" y="684"/>
                </a:cubicBezTo>
                <a:cubicBezTo>
                  <a:pt x="1438" y="688"/>
                  <a:pt x="1430" y="690"/>
                  <a:pt x="1429" y="692"/>
                </a:cubicBezTo>
                <a:cubicBezTo>
                  <a:pt x="1428" y="694"/>
                  <a:pt x="1424" y="695"/>
                  <a:pt x="1424" y="697"/>
                </a:cubicBezTo>
                <a:cubicBezTo>
                  <a:pt x="1424" y="698"/>
                  <a:pt x="1421" y="699"/>
                  <a:pt x="1423" y="701"/>
                </a:cubicBezTo>
                <a:cubicBezTo>
                  <a:pt x="1424" y="703"/>
                  <a:pt x="1425" y="702"/>
                  <a:pt x="1427" y="703"/>
                </a:cubicBezTo>
                <a:cubicBezTo>
                  <a:pt x="1428" y="704"/>
                  <a:pt x="1429" y="703"/>
                  <a:pt x="1430" y="704"/>
                </a:cubicBezTo>
                <a:cubicBezTo>
                  <a:pt x="1430" y="705"/>
                  <a:pt x="1434" y="705"/>
                  <a:pt x="1437" y="702"/>
                </a:cubicBezTo>
                <a:cubicBezTo>
                  <a:pt x="1440" y="700"/>
                  <a:pt x="1439" y="698"/>
                  <a:pt x="1440" y="697"/>
                </a:cubicBezTo>
                <a:cubicBezTo>
                  <a:pt x="1441" y="697"/>
                  <a:pt x="1442" y="694"/>
                  <a:pt x="1442" y="693"/>
                </a:cubicBezTo>
                <a:cubicBezTo>
                  <a:pt x="1443" y="692"/>
                  <a:pt x="1444" y="690"/>
                  <a:pt x="1447" y="690"/>
                </a:cubicBezTo>
                <a:cubicBezTo>
                  <a:pt x="1450" y="690"/>
                  <a:pt x="1449" y="689"/>
                  <a:pt x="1448" y="688"/>
                </a:cubicBezTo>
                <a:cubicBezTo>
                  <a:pt x="1448" y="686"/>
                  <a:pt x="1451" y="686"/>
                  <a:pt x="1451" y="684"/>
                </a:cubicBezTo>
                <a:cubicBezTo>
                  <a:pt x="1451" y="682"/>
                  <a:pt x="1455" y="680"/>
                  <a:pt x="1455" y="678"/>
                </a:cubicBezTo>
                <a:cubicBezTo>
                  <a:pt x="1454" y="677"/>
                  <a:pt x="1455" y="676"/>
                  <a:pt x="1454" y="675"/>
                </a:cubicBezTo>
                <a:moveTo>
                  <a:pt x="1427" y="707"/>
                </a:moveTo>
                <a:cubicBezTo>
                  <a:pt x="1427" y="708"/>
                  <a:pt x="1430" y="707"/>
                  <a:pt x="1428" y="705"/>
                </a:cubicBezTo>
                <a:cubicBezTo>
                  <a:pt x="1427" y="704"/>
                  <a:pt x="1425" y="707"/>
                  <a:pt x="1427" y="707"/>
                </a:cubicBezTo>
                <a:moveTo>
                  <a:pt x="1469" y="660"/>
                </a:moveTo>
                <a:cubicBezTo>
                  <a:pt x="1469" y="661"/>
                  <a:pt x="1467" y="659"/>
                  <a:pt x="1465" y="659"/>
                </a:cubicBezTo>
                <a:cubicBezTo>
                  <a:pt x="1464" y="659"/>
                  <a:pt x="1463" y="658"/>
                  <a:pt x="1463" y="657"/>
                </a:cubicBezTo>
                <a:cubicBezTo>
                  <a:pt x="1463" y="655"/>
                  <a:pt x="1462" y="653"/>
                  <a:pt x="1461" y="653"/>
                </a:cubicBezTo>
                <a:cubicBezTo>
                  <a:pt x="1459" y="654"/>
                  <a:pt x="1461" y="655"/>
                  <a:pt x="1461" y="656"/>
                </a:cubicBezTo>
                <a:cubicBezTo>
                  <a:pt x="1460" y="657"/>
                  <a:pt x="1460" y="655"/>
                  <a:pt x="1459" y="655"/>
                </a:cubicBezTo>
                <a:cubicBezTo>
                  <a:pt x="1458" y="655"/>
                  <a:pt x="1457" y="654"/>
                  <a:pt x="1457" y="652"/>
                </a:cubicBezTo>
                <a:cubicBezTo>
                  <a:pt x="1457" y="650"/>
                  <a:pt x="1456" y="650"/>
                  <a:pt x="1456" y="648"/>
                </a:cubicBezTo>
                <a:cubicBezTo>
                  <a:pt x="1456" y="646"/>
                  <a:pt x="1452" y="644"/>
                  <a:pt x="1451" y="644"/>
                </a:cubicBezTo>
                <a:cubicBezTo>
                  <a:pt x="1449" y="644"/>
                  <a:pt x="1451" y="648"/>
                  <a:pt x="1452" y="649"/>
                </a:cubicBezTo>
                <a:cubicBezTo>
                  <a:pt x="1453" y="650"/>
                  <a:pt x="1455" y="651"/>
                  <a:pt x="1455" y="652"/>
                </a:cubicBezTo>
                <a:cubicBezTo>
                  <a:pt x="1455" y="653"/>
                  <a:pt x="1456" y="655"/>
                  <a:pt x="1457" y="655"/>
                </a:cubicBezTo>
                <a:cubicBezTo>
                  <a:pt x="1458" y="656"/>
                  <a:pt x="1457" y="659"/>
                  <a:pt x="1457" y="662"/>
                </a:cubicBezTo>
                <a:cubicBezTo>
                  <a:pt x="1457" y="664"/>
                  <a:pt x="1455" y="664"/>
                  <a:pt x="1453" y="665"/>
                </a:cubicBezTo>
                <a:cubicBezTo>
                  <a:pt x="1452" y="667"/>
                  <a:pt x="1457" y="669"/>
                  <a:pt x="1459" y="670"/>
                </a:cubicBezTo>
                <a:cubicBezTo>
                  <a:pt x="1461" y="672"/>
                  <a:pt x="1457" y="676"/>
                  <a:pt x="1458" y="677"/>
                </a:cubicBezTo>
                <a:cubicBezTo>
                  <a:pt x="1458" y="678"/>
                  <a:pt x="1459" y="678"/>
                  <a:pt x="1461" y="678"/>
                </a:cubicBezTo>
                <a:cubicBezTo>
                  <a:pt x="1464" y="677"/>
                  <a:pt x="1465" y="673"/>
                  <a:pt x="1466" y="671"/>
                </a:cubicBezTo>
                <a:cubicBezTo>
                  <a:pt x="1468" y="670"/>
                  <a:pt x="1467" y="668"/>
                  <a:pt x="1467" y="667"/>
                </a:cubicBezTo>
                <a:cubicBezTo>
                  <a:pt x="1468" y="666"/>
                  <a:pt x="1469" y="666"/>
                  <a:pt x="1470" y="666"/>
                </a:cubicBezTo>
                <a:cubicBezTo>
                  <a:pt x="1471" y="666"/>
                  <a:pt x="1471" y="663"/>
                  <a:pt x="1472" y="663"/>
                </a:cubicBezTo>
                <a:cubicBezTo>
                  <a:pt x="1473" y="663"/>
                  <a:pt x="1473" y="662"/>
                  <a:pt x="1473" y="660"/>
                </a:cubicBezTo>
                <a:cubicBezTo>
                  <a:pt x="1474" y="658"/>
                  <a:pt x="1470" y="658"/>
                  <a:pt x="1469" y="660"/>
                </a:cubicBezTo>
                <a:moveTo>
                  <a:pt x="1469" y="567"/>
                </a:moveTo>
                <a:cubicBezTo>
                  <a:pt x="1471" y="569"/>
                  <a:pt x="1474" y="569"/>
                  <a:pt x="1474" y="566"/>
                </a:cubicBezTo>
                <a:cubicBezTo>
                  <a:pt x="1474" y="563"/>
                  <a:pt x="1468" y="566"/>
                  <a:pt x="1469" y="567"/>
                </a:cubicBezTo>
                <a:moveTo>
                  <a:pt x="1475" y="562"/>
                </a:moveTo>
                <a:cubicBezTo>
                  <a:pt x="1476" y="563"/>
                  <a:pt x="1479" y="562"/>
                  <a:pt x="1479" y="560"/>
                </a:cubicBezTo>
                <a:cubicBezTo>
                  <a:pt x="1479" y="558"/>
                  <a:pt x="1473" y="562"/>
                  <a:pt x="1475" y="562"/>
                </a:cubicBezTo>
                <a:moveTo>
                  <a:pt x="150" y="231"/>
                </a:moveTo>
                <a:cubicBezTo>
                  <a:pt x="147" y="233"/>
                  <a:pt x="155" y="242"/>
                  <a:pt x="157" y="240"/>
                </a:cubicBezTo>
                <a:cubicBezTo>
                  <a:pt x="158" y="240"/>
                  <a:pt x="155" y="236"/>
                  <a:pt x="155" y="234"/>
                </a:cubicBezTo>
                <a:cubicBezTo>
                  <a:pt x="155" y="232"/>
                  <a:pt x="154" y="229"/>
                  <a:pt x="150" y="231"/>
                </a:cubicBezTo>
                <a:moveTo>
                  <a:pt x="565" y="510"/>
                </a:moveTo>
                <a:cubicBezTo>
                  <a:pt x="563" y="510"/>
                  <a:pt x="559" y="509"/>
                  <a:pt x="554" y="504"/>
                </a:cubicBezTo>
                <a:cubicBezTo>
                  <a:pt x="550" y="499"/>
                  <a:pt x="545" y="500"/>
                  <a:pt x="542" y="500"/>
                </a:cubicBezTo>
                <a:cubicBezTo>
                  <a:pt x="539" y="501"/>
                  <a:pt x="536" y="499"/>
                  <a:pt x="534" y="498"/>
                </a:cubicBezTo>
                <a:cubicBezTo>
                  <a:pt x="532" y="498"/>
                  <a:pt x="530" y="501"/>
                  <a:pt x="528" y="501"/>
                </a:cubicBezTo>
                <a:cubicBezTo>
                  <a:pt x="527" y="502"/>
                  <a:pt x="529" y="499"/>
                  <a:pt x="529" y="497"/>
                </a:cubicBezTo>
                <a:cubicBezTo>
                  <a:pt x="529" y="495"/>
                  <a:pt x="523" y="493"/>
                  <a:pt x="519" y="491"/>
                </a:cubicBezTo>
                <a:cubicBezTo>
                  <a:pt x="515" y="489"/>
                  <a:pt x="513" y="490"/>
                  <a:pt x="513" y="493"/>
                </a:cubicBezTo>
                <a:cubicBezTo>
                  <a:pt x="513" y="494"/>
                  <a:pt x="512" y="494"/>
                  <a:pt x="512" y="494"/>
                </a:cubicBezTo>
                <a:cubicBezTo>
                  <a:pt x="511" y="494"/>
                  <a:pt x="510" y="494"/>
                  <a:pt x="510" y="495"/>
                </a:cubicBezTo>
                <a:cubicBezTo>
                  <a:pt x="508" y="498"/>
                  <a:pt x="506" y="496"/>
                  <a:pt x="508" y="495"/>
                </a:cubicBezTo>
                <a:cubicBezTo>
                  <a:pt x="509" y="494"/>
                  <a:pt x="511" y="492"/>
                  <a:pt x="511" y="490"/>
                </a:cubicBezTo>
                <a:cubicBezTo>
                  <a:pt x="512" y="488"/>
                  <a:pt x="505" y="487"/>
                  <a:pt x="503" y="488"/>
                </a:cubicBezTo>
                <a:cubicBezTo>
                  <a:pt x="500" y="489"/>
                  <a:pt x="502" y="492"/>
                  <a:pt x="500" y="491"/>
                </a:cubicBezTo>
                <a:cubicBezTo>
                  <a:pt x="498" y="490"/>
                  <a:pt x="500" y="488"/>
                  <a:pt x="501" y="488"/>
                </a:cubicBezTo>
                <a:cubicBezTo>
                  <a:pt x="503" y="488"/>
                  <a:pt x="504" y="485"/>
                  <a:pt x="505" y="483"/>
                </a:cubicBezTo>
                <a:cubicBezTo>
                  <a:pt x="506" y="480"/>
                  <a:pt x="503" y="480"/>
                  <a:pt x="502" y="478"/>
                </a:cubicBezTo>
                <a:cubicBezTo>
                  <a:pt x="500" y="476"/>
                  <a:pt x="500" y="471"/>
                  <a:pt x="499" y="470"/>
                </a:cubicBezTo>
                <a:cubicBezTo>
                  <a:pt x="497" y="469"/>
                  <a:pt x="494" y="465"/>
                  <a:pt x="491" y="464"/>
                </a:cubicBezTo>
                <a:cubicBezTo>
                  <a:pt x="489" y="464"/>
                  <a:pt x="486" y="462"/>
                  <a:pt x="484" y="462"/>
                </a:cubicBezTo>
                <a:cubicBezTo>
                  <a:pt x="481" y="462"/>
                  <a:pt x="479" y="463"/>
                  <a:pt x="478" y="462"/>
                </a:cubicBezTo>
                <a:cubicBezTo>
                  <a:pt x="477" y="461"/>
                  <a:pt x="476" y="461"/>
                  <a:pt x="475" y="462"/>
                </a:cubicBezTo>
                <a:cubicBezTo>
                  <a:pt x="474" y="463"/>
                  <a:pt x="472" y="459"/>
                  <a:pt x="471" y="459"/>
                </a:cubicBezTo>
                <a:cubicBezTo>
                  <a:pt x="470" y="459"/>
                  <a:pt x="468" y="458"/>
                  <a:pt x="468" y="456"/>
                </a:cubicBezTo>
                <a:cubicBezTo>
                  <a:pt x="469" y="454"/>
                  <a:pt x="466" y="454"/>
                  <a:pt x="464" y="452"/>
                </a:cubicBezTo>
                <a:cubicBezTo>
                  <a:pt x="463" y="451"/>
                  <a:pt x="458" y="451"/>
                  <a:pt x="457" y="451"/>
                </a:cubicBezTo>
                <a:cubicBezTo>
                  <a:pt x="455" y="451"/>
                  <a:pt x="458" y="449"/>
                  <a:pt x="458" y="447"/>
                </a:cubicBezTo>
                <a:cubicBezTo>
                  <a:pt x="458" y="446"/>
                  <a:pt x="453" y="445"/>
                  <a:pt x="451" y="445"/>
                </a:cubicBezTo>
                <a:cubicBezTo>
                  <a:pt x="450" y="445"/>
                  <a:pt x="450" y="443"/>
                  <a:pt x="452" y="443"/>
                </a:cubicBezTo>
                <a:cubicBezTo>
                  <a:pt x="454" y="443"/>
                  <a:pt x="451" y="441"/>
                  <a:pt x="448" y="442"/>
                </a:cubicBezTo>
                <a:cubicBezTo>
                  <a:pt x="446" y="442"/>
                  <a:pt x="442" y="443"/>
                  <a:pt x="440" y="445"/>
                </a:cubicBezTo>
                <a:cubicBezTo>
                  <a:pt x="439" y="445"/>
                  <a:pt x="438" y="444"/>
                  <a:pt x="436" y="443"/>
                </a:cubicBezTo>
                <a:cubicBezTo>
                  <a:pt x="435" y="443"/>
                  <a:pt x="433" y="442"/>
                  <a:pt x="432" y="442"/>
                </a:cubicBezTo>
                <a:cubicBezTo>
                  <a:pt x="430" y="443"/>
                  <a:pt x="426" y="443"/>
                  <a:pt x="427" y="441"/>
                </a:cubicBezTo>
                <a:cubicBezTo>
                  <a:pt x="427" y="439"/>
                  <a:pt x="426" y="438"/>
                  <a:pt x="423" y="438"/>
                </a:cubicBezTo>
                <a:cubicBezTo>
                  <a:pt x="421" y="438"/>
                  <a:pt x="421" y="436"/>
                  <a:pt x="420" y="436"/>
                </a:cubicBezTo>
                <a:cubicBezTo>
                  <a:pt x="418" y="436"/>
                  <a:pt x="420" y="438"/>
                  <a:pt x="418" y="438"/>
                </a:cubicBezTo>
                <a:cubicBezTo>
                  <a:pt x="417" y="439"/>
                  <a:pt x="413" y="440"/>
                  <a:pt x="413" y="442"/>
                </a:cubicBezTo>
                <a:cubicBezTo>
                  <a:pt x="412" y="443"/>
                  <a:pt x="415" y="446"/>
                  <a:pt x="414" y="448"/>
                </a:cubicBezTo>
                <a:cubicBezTo>
                  <a:pt x="413" y="450"/>
                  <a:pt x="410" y="448"/>
                  <a:pt x="410" y="446"/>
                </a:cubicBezTo>
                <a:cubicBezTo>
                  <a:pt x="409" y="445"/>
                  <a:pt x="412" y="442"/>
                  <a:pt x="411" y="441"/>
                </a:cubicBezTo>
                <a:cubicBezTo>
                  <a:pt x="411" y="440"/>
                  <a:pt x="410" y="437"/>
                  <a:pt x="412" y="437"/>
                </a:cubicBezTo>
                <a:cubicBezTo>
                  <a:pt x="414" y="437"/>
                  <a:pt x="415" y="435"/>
                  <a:pt x="413" y="434"/>
                </a:cubicBezTo>
                <a:cubicBezTo>
                  <a:pt x="411" y="433"/>
                  <a:pt x="410" y="436"/>
                  <a:pt x="408" y="437"/>
                </a:cubicBezTo>
                <a:cubicBezTo>
                  <a:pt x="406" y="437"/>
                  <a:pt x="406" y="438"/>
                  <a:pt x="405" y="439"/>
                </a:cubicBezTo>
                <a:cubicBezTo>
                  <a:pt x="403" y="439"/>
                  <a:pt x="401" y="439"/>
                  <a:pt x="401" y="440"/>
                </a:cubicBezTo>
                <a:cubicBezTo>
                  <a:pt x="401" y="441"/>
                  <a:pt x="400" y="440"/>
                  <a:pt x="399" y="440"/>
                </a:cubicBezTo>
                <a:cubicBezTo>
                  <a:pt x="398" y="439"/>
                  <a:pt x="395" y="442"/>
                  <a:pt x="395" y="443"/>
                </a:cubicBezTo>
                <a:cubicBezTo>
                  <a:pt x="395" y="445"/>
                  <a:pt x="395" y="446"/>
                  <a:pt x="393" y="447"/>
                </a:cubicBezTo>
                <a:cubicBezTo>
                  <a:pt x="391" y="449"/>
                  <a:pt x="390" y="451"/>
                  <a:pt x="389" y="452"/>
                </a:cubicBezTo>
                <a:cubicBezTo>
                  <a:pt x="388" y="454"/>
                  <a:pt x="387" y="452"/>
                  <a:pt x="385" y="449"/>
                </a:cubicBezTo>
                <a:cubicBezTo>
                  <a:pt x="384" y="447"/>
                  <a:pt x="381" y="447"/>
                  <a:pt x="379" y="446"/>
                </a:cubicBezTo>
                <a:cubicBezTo>
                  <a:pt x="378" y="446"/>
                  <a:pt x="376" y="447"/>
                  <a:pt x="373" y="449"/>
                </a:cubicBezTo>
                <a:cubicBezTo>
                  <a:pt x="371" y="451"/>
                  <a:pt x="369" y="450"/>
                  <a:pt x="367" y="449"/>
                </a:cubicBezTo>
                <a:cubicBezTo>
                  <a:pt x="365" y="447"/>
                  <a:pt x="360" y="442"/>
                  <a:pt x="360" y="440"/>
                </a:cubicBezTo>
                <a:cubicBezTo>
                  <a:pt x="359" y="439"/>
                  <a:pt x="360" y="437"/>
                  <a:pt x="361" y="435"/>
                </a:cubicBezTo>
                <a:cubicBezTo>
                  <a:pt x="361" y="433"/>
                  <a:pt x="360" y="429"/>
                  <a:pt x="361" y="428"/>
                </a:cubicBezTo>
                <a:cubicBezTo>
                  <a:pt x="362" y="427"/>
                  <a:pt x="362" y="426"/>
                  <a:pt x="362" y="423"/>
                </a:cubicBezTo>
                <a:cubicBezTo>
                  <a:pt x="363" y="421"/>
                  <a:pt x="360" y="422"/>
                  <a:pt x="358" y="420"/>
                </a:cubicBezTo>
                <a:cubicBezTo>
                  <a:pt x="355" y="417"/>
                  <a:pt x="351" y="418"/>
                  <a:pt x="348" y="419"/>
                </a:cubicBezTo>
                <a:cubicBezTo>
                  <a:pt x="347" y="420"/>
                  <a:pt x="346" y="420"/>
                  <a:pt x="345" y="419"/>
                </a:cubicBezTo>
                <a:cubicBezTo>
                  <a:pt x="344" y="419"/>
                  <a:pt x="342" y="419"/>
                  <a:pt x="341" y="420"/>
                </a:cubicBezTo>
                <a:cubicBezTo>
                  <a:pt x="338" y="421"/>
                  <a:pt x="338" y="418"/>
                  <a:pt x="340" y="417"/>
                </a:cubicBezTo>
                <a:cubicBezTo>
                  <a:pt x="342" y="415"/>
                  <a:pt x="339" y="410"/>
                  <a:pt x="341" y="410"/>
                </a:cubicBezTo>
                <a:cubicBezTo>
                  <a:pt x="343" y="409"/>
                  <a:pt x="344" y="406"/>
                  <a:pt x="344" y="403"/>
                </a:cubicBezTo>
                <a:cubicBezTo>
                  <a:pt x="344" y="401"/>
                  <a:pt x="344" y="400"/>
                  <a:pt x="345" y="399"/>
                </a:cubicBezTo>
                <a:cubicBezTo>
                  <a:pt x="346" y="397"/>
                  <a:pt x="348" y="397"/>
                  <a:pt x="347" y="395"/>
                </a:cubicBezTo>
                <a:cubicBezTo>
                  <a:pt x="347" y="394"/>
                  <a:pt x="346" y="394"/>
                  <a:pt x="345" y="394"/>
                </a:cubicBezTo>
                <a:cubicBezTo>
                  <a:pt x="345" y="394"/>
                  <a:pt x="344" y="394"/>
                  <a:pt x="344" y="394"/>
                </a:cubicBezTo>
                <a:cubicBezTo>
                  <a:pt x="342" y="393"/>
                  <a:pt x="341" y="394"/>
                  <a:pt x="337" y="394"/>
                </a:cubicBezTo>
                <a:cubicBezTo>
                  <a:pt x="333" y="395"/>
                  <a:pt x="331" y="397"/>
                  <a:pt x="331" y="399"/>
                </a:cubicBezTo>
                <a:cubicBezTo>
                  <a:pt x="332" y="402"/>
                  <a:pt x="330" y="401"/>
                  <a:pt x="330" y="403"/>
                </a:cubicBezTo>
                <a:cubicBezTo>
                  <a:pt x="330" y="405"/>
                  <a:pt x="327" y="406"/>
                  <a:pt x="327" y="407"/>
                </a:cubicBezTo>
                <a:cubicBezTo>
                  <a:pt x="327" y="408"/>
                  <a:pt x="325" y="407"/>
                  <a:pt x="324" y="407"/>
                </a:cubicBezTo>
                <a:cubicBezTo>
                  <a:pt x="323" y="406"/>
                  <a:pt x="315" y="408"/>
                  <a:pt x="314" y="409"/>
                </a:cubicBezTo>
                <a:cubicBezTo>
                  <a:pt x="314" y="409"/>
                  <a:pt x="313" y="408"/>
                  <a:pt x="312" y="408"/>
                </a:cubicBezTo>
                <a:cubicBezTo>
                  <a:pt x="311" y="407"/>
                  <a:pt x="310" y="406"/>
                  <a:pt x="309" y="406"/>
                </a:cubicBezTo>
                <a:cubicBezTo>
                  <a:pt x="308" y="407"/>
                  <a:pt x="307" y="404"/>
                  <a:pt x="307" y="402"/>
                </a:cubicBezTo>
                <a:cubicBezTo>
                  <a:pt x="307" y="400"/>
                  <a:pt x="304" y="398"/>
                  <a:pt x="302" y="397"/>
                </a:cubicBezTo>
                <a:cubicBezTo>
                  <a:pt x="301" y="395"/>
                  <a:pt x="301" y="391"/>
                  <a:pt x="301" y="388"/>
                </a:cubicBezTo>
                <a:cubicBezTo>
                  <a:pt x="301" y="386"/>
                  <a:pt x="300" y="381"/>
                  <a:pt x="302" y="376"/>
                </a:cubicBezTo>
                <a:cubicBezTo>
                  <a:pt x="304" y="371"/>
                  <a:pt x="299" y="371"/>
                  <a:pt x="301" y="369"/>
                </a:cubicBezTo>
                <a:cubicBezTo>
                  <a:pt x="304" y="367"/>
                  <a:pt x="301" y="366"/>
                  <a:pt x="302" y="365"/>
                </a:cubicBezTo>
                <a:cubicBezTo>
                  <a:pt x="303" y="364"/>
                  <a:pt x="305" y="364"/>
                  <a:pt x="305" y="362"/>
                </a:cubicBezTo>
                <a:cubicBezTo>
                  <a:pt x="305" y="361"/>
                  <a:pt x="306" y="361"/>
                  <a:pt x="308" y="362"/>
                </a:cubicBezTo>
                <a:cubicBezTo>
                  <a:pt x="310" y="362"/>
                  <a:pt x="312" y="359"/>
                  <a:pt x="312" y="358"/>
                </a:cubicBezTo>
                <a:cubicBezTo>
                  <a:pt x="312" y="357"/>
                  <a:pt x="312" y="357"/>
                  <a:pt x="314" y="357"/>
                </a:cubicBezTo>
                <a:cubicBezTo>
                  <a:pt x="315" y="357"/>
                  <a:pt x="315" y="357"/>
                  <a:pt x="316" y="356"/>
                </a:cubicBezTo>
                <a:cubicBezTo>
                  <a:pt x="316" y="356"/>
                  <a:pt x="316" y="355"/>
                  <a:pt x="317" y="355"/>
                </a:cubicBezTo>
                <a:cubicBezTo>
                  <a:pt x="318" y="356"/>
                  <a:pt x="319" y="357"/>
                  <a:pt x="319" y="356"/>
                </a:cubicBezTo>
                <a:cubicBezTo>
                  <a:pt x="319" y="355"/>
                  <a:pt x="320" y="355"/>
                  <a:pt x="321" y="356"/>
                </a:cubicBezTo>
                <a:cubicBezTo>
                  <a:pt x="322" y="357"/>
                  <a:pt x="324" y="358"/>
                  <a:pt x="325" y="356"/>
                </a:cubicBezTo>
                <a:cubicBezTo>
                  <a:pt x="325" y="355"/>
                  <a:pt x="326" y="356"/>
                  <a:pt x="327" y="358"/>
                </a:cubicBezTo>
                <a:cubicBezTo>
                  <a:pt x="328" y="359"/>
                  <a:pt x="329" y="359"/>
                  <a:pt x="330" y="359"/>
                </a:cubicBezTo>
                <a:cubicBezTo>
                  <a:pt x="330" y="359"/>
                  <a:pt x="331" y="359"/>
                  <a:pt x="331" y="359"/>
                </a:cubicBezTo>
                <a:cubicBezTo>
                  <a:pt x="333" y="359"/>
                  <a:pt x="333" y="358"/>
                  <a:pt x="333" y="357"/>
                </a:cubicBezTo>
                <a:cubicBezTo>
                  <a:pt x="333" y="356"/>
                  <a:pt x="335" y="360"/>
                  <a:pt x="337" y="360"/>
                </a:cubicBezTo>
                <a:cubicBezTo>
                  <a:pt x="338" y="360"/>
                  <a:pt x="337" y="359"/>
                  <a:pt x="336" y="358"/>
                </a:cubicBezTo>
                <a:cubicBezTo>
                  <a:pt x="334" y="357"/>
                  <a:pt x="336" y="356"/>
                  <a:pt x="335" y="355"/>
                </a:cubicBezTo>
                <a:cubicBezTo>
                  <a:pt x="334" y="354"/>
                  <a:pt x="336" y="353"/>
                  <a:pt x="339" y="353"/>
                </a:cubicBezTo>
                <a:cubicBezTo>
                  <a:pt x="341" y="353"/>
                  <a:pt x="341" y="354"/>
                  <a:pt x="342" y="353"/>
                </a:cubicBezTo>
                <a:cubicBezTo>
                  <a:pt x="342" y="351"/>
                  <a:pt x="343" y="353"/>
                  <a:pt x="343" y="354"/>
                </a:cubicBezTo>
                <a:cubicBezTo>
                  <a:pt x="343" y="355"/>
                  <a:pt x="347" y="353"/>
                  <a:pt x="349" y="353"/>
                </a:cubicBezTo>
                <a:cubicBezTo>
                  <a:pt x="351" y="353"/>
                  <a:pt x="353" y="355"/>
                  <a:pt x="353" y="356"/>
                </a:cubicBezTo>
                <a:cubicBezTo>
                  <a:pt x="353" y="357"/>
                  <a:pt x="354" y="358"/>
                  <a:pt x="356" y="356"/>
                </a:cubicBezTo>
                <a:cubicBezTo>
                  <a:pt x="357" y="355"/>
                  <a:pt x="358" y="354"/>
                  <a:pt x="360" y="355"/>
                </a:cubicBezTo>
                <a:cubicBezTo>
                  <a:pt x="361" y="356"/>
                  <a:pt x="362" y="358"/>
                  <a:pt x="364" y="360"/>
                </a:cubicBezTo>
                <a:cubicBezTo>
                  <a:pt x="366" y="361"/>
                  <a:pt x="363" y="363"/>
                  <a:pt x="364" y="365"/>
                </a:cubicBezTo>
                <a:cubicBezTo>
                  <a:pt x="365" y="366"/>
                  <a:pt x="364" y="368"/>
                  <a:pt x="366" y="369"/>
                </a:cubicBezTo>
                <a:cubicBezTo>
                  <a:pt x="368" y="370"/>
                  <a:pt x="366" y="373"/>
                  <a:pt x="368" y="373"/>
                </a:cubicBezTo>
                <a:cubicBezTo>
                  <a:pt x="369" y="374"/>
                  <a:pt x="370" y="376"/>
                  <a:pt x="370" y="377"/>
                </a:cubicBezTo>
                <a:cubicBezTo>
                  <a:pt x="371" y="378"/>
                  <a:pt x="373" y="379"/>
                  <a:pt x="374" y="378"/>
                </a:cubicBezTo>
                <a:cubicBezTo>
                  <a:pt x="374" y="376"/>
                  <a:pt x="375" y="374"/>
                  <a:pt x="376" y="373"/>
                </a:cubicBezTo>
                <a:cubicBezTo>
                  <a:pt x="376" y="371"/>
                  <a:pt x="374" y="366"/>
                  <a:pt x="373" y="364"/>
                </a:cubicBezTo>
                <a:cubicBezTo>
                  <a:pt x="372" y="362"/>
                  <a:pt x="373" y="362"/>
                  <a:pt x="372" y="360"/>
                </a:cubicBezTo>
                <a:cubicBezTo>
                  <a:pt x="370" y="358"/>
                  <a:pt x="369" y="354"/>
                  <a:pt x="370" y="352"/>
                </a:cubicBezTo>
                <a:cubicBezTo>
                  <a:pt x="370" y="349"/>
                  <a:pt x="373" y="344"/>
                  <a:pt x="375" y="343"/>
                </a:cubicBezTo>
                <a:cubicBezTo>
                  <a:pt x="376" y="341"/>
                  <a:pt x="378" y="342"/>
                  <a:pt x="378" y="341"/>
                </a:cubicBezTo>
                <a:cubicBezTo>
                  <a:pt x="379" y="339"/>
                  <a:pt x="381" y="337"/>
                  <a:pt x="382" y="337"/>
                </a:cubicBezTo>
                <a:cubicBezTo>
                  <a:pt x="383" y="337"/>
                  <a:pt x="384" y="337"/>
                  <a:pt x="384" y="336"/>
                </a:cubicBezTo>
                <a:cubicBezTo>
                  <a:pt x="385" y="335"/>
                  <a:pt x="386" y="334"/>
                  <a:pt x="389" y="333"/>
                </a:cubicBezTo>
                <a:cubicBezTo>
                  <a:pt x="391" y="333"/>
                  <a:pt x="390" y="331"/>
                  <a:pt x="389" y="330"/>
                </a:cubicBezTo>
                <a:cubicBezTo>
                  <a:pt x="389" y="329"/>
                  <a:pt x="390" y="328"/>
                  <a:pt x="390" y="329"/>
                </a:cubicBezTo>
                <a:cubicBezTo>
                  <a:pt x="391" y="330"/>
                  <a:pt x="392" y="330"/>
                  <a:pt x="393" y="329"/>
                </a:cubicBezTo>
                <a:cubicBezTo>
                  <a:pt x="394" y="328"/>
                  <a:pt x="396" y="327"/>
                  <a:pt x="394" y="326"/>
                </a:cubicBezTo>
                <a:cubicBezTo>
                  <a:pt x="392" y="326"/>
                  <a:pt x="392" y="326"/>
                  <a:pt x="393" y="325"/>
                </a:cubicBezTo>
                <a:cubicBezTo>
                  <a:pt x="394" y="325"/>
                  <a:pt x="393" y="322"/>
                  <a:pt x="391" y="322"/>
                </a:cubicBezTo>
                <a:cubicBezTo>
                  <a:pt x="390" y="322"/>
                  <a:pt x="390" y="321"/>
                  <a:pt x="391" y="320"/>
                </a:cubicBezTo>
                <a:cubicBezTo>
                  <a:pt x="392" y="319"/>
                  <a:pt x="390" y="317"/>
                  <a:pt x="389" y="316"/>
                </a:cubicBezTo>
                <a:cubicBezTo>
                  <a:pt x="387" y="316"/>
                  <a:pt x="389" y="315"/>
                  <a:pt x="390" y="315"/>
                </a:cubicBezTo>
                <a:cubicBezTo>
                  <a:pt x="391" y="315"/>
                  <a:pt x="390" y="310"/>
                  <a:pt x="391" y="309"/>
                </a:cubicBezTo>
                <a:cubicBezTo>
                  <a:pt x="391" y="308"/>
                  <a:pt x="393" y="308"/>
                  <a:pt x="392" y="309"/>
                </a:cubicBezTo>
                <a:cubicBezTo>
                  <a:pt x="392" y="310"/>
                  <a:pt x="391" y="312"/>
                  <a:pt x="392" y="314"/>
                </a:cubicBezTo>
                <a:cubicBezTo>
                  <a:pt x="393" y="315"/>
                  <a:pt x="394" y="316"/>
                  <a:pt x="393" y="319"/>
                </a:cubicBezTo>
                <a:cubicBezTo>
                  <a:pt x="393" y="321"/>
                  <a:pt x="394" y="320"/>
                  <a:pt x="395" y="317"/>
                </a:cubicBezTo>
                <a:cubicBezTo>
                  <a:pt x="396" y="315"/>
                  <a:pt x="397" y="312"/>
                  <a:pt x="396" y="312"/>
                </a:cubicBezTo>
                <a:cubicBezTo>
                  <a:pt x="395" y="312"/>
                  <a:pt x="395" y="309"/>
                  <a:pt x="396" y="310"/>
                </a:cubicBezTo>
                <a:cubicBezTo>
                  <a:pt x="397" y="311"/>
                  <a:pt x="397" y="312"/>
                  <a:pt x="399" y="310"/>
                </a:cubicBezTo>
                <a:cubicBezTo>
                  <a:pt x="400" y="308"/>
                  <a:pt x="402" y="305"/>
                  <a:pt x="401" y="305"/>
                </a:cubicBezTo>
                <a:cubicBezTo>
                  <a:pt x="400" y="304"/>
                  <a:pt x="402" y="303"/>
                  <a:pt x="403" y="303"/>
                </a:cubicBezTo>
                <a:cubicBezTo>
                  <a:pt x="405" y="303"/>
                  <a:pt x="409" y="302"/>
                  <a:pt x="410" y="302"/>
                </a:cubicBezTo>
                <a:cubicBezTo>
                  <a:pt x="410" y="301"/>
                  <a:pt x="408" y="301"/>
                  <a:pt x="406" y="301"/>
                </a:cubicBezTo>
                <a:cubicBezTo>
                  <a:pt x="405" y="302"/>
                  <a:pt x="403" y="302"/>
                  <a:pt x="403" y="302"/>
                </a:cubicBezTo>
                <a:cubicBezTo>
                  <a:pt x="403" y="300"/>
                  <a:pt x="408" y="299"/>
                  <a:pt x="410" y="299"/>
                </a:cubicBezTo>
                <a:cubicBezTo>
                  <a:pt x="412" y="299"/>
                  <a:pt x="411" y="296"/>
                  <a:pt x="412" y="298"/>
                </a:cubicBezTo>
                <a:cubicBezTo>
                  <a:pt x="413" y="299"/>
                  <a:pt x="415" y="299"/>
                  <a:pt x="416" y="298"/>
                </a:cubicBezTo>
                <a:cubicBezTo>
                  <a:pt x="417" y="297"/>
                  <a:pt x="416" y="295"/>
                  <a:pt x="415" y="295"/>
                </a:cubicBezTo>
                <a:cubicBezTo>
                  <a:pt x="413" y="294"/>
                  <a:pt x="416" y="293"/>
                  <a:pt x="415" y="292"/>
                </a:cubicBezTo>
                <a:cubicBezTo>
                  <a:pt x="415" y="292"/>
                  <a:pt x="416" y="288"/>
                  <a:pt x="418" y="288"/>
                </a:cubicBezTo>
                <a:cubicBezTo>
                  <a:pt x="420" y="287"/>
                  <a:pt x="419" y="286"/>
                  <a:pt x="420" y="286"/>
                </a:cubicBezTo>
                <a:cubicBezTo>
                  <a:pt x="422" y="286"/>
                  <a:pt x="422" y="284"/>
                  <a:pt x="423" y="283"/>
                </a:cubicBezTo>
                <a:cubicBezTo>
                  <a:pt x="424" y="283"/>
                  <a:pt x="425" y="283"/>
                  <a:pt x="426" y="283"/>
                </a:cubicBezTo>
                <a:cubicBezTo>
                  <a:pt x="427" y="284"/>
                  <a:pt x="428" y="284"/>
                  <a:pt x="429" y="283"/>
                </a:cubicBezTo>
                <a:cubicBezTo>
                  <a:pt x="431" y="281"/>
                  <a:pt x="435" y="279"/>
                  <a:pt x="436" y="279"/>
                </a:cubicBezTo>
                <a:cubicBezTo>
                  <a:pt x="438" y="279"/>
                  <a:pt x="441" y="277"/>
                  <a:pt x="441" y="276"/>
                </a:cubicBezTo>
                <a:cubicBezTo>
                  <a:pt x="442" y="274"/>
                  <a:pt x="443" y="277"/>
                  <a:pt x="442" y="277"/>
                </a:cubicBezTo>
                <a:cubicBezTo>
                  <a:pt x="440" y="278"/>
                  <a:pt x="443" y="279"/>
                  <a:pt x="445" y="279"/>
                </a:cubicBezTo>
                <a:cubicBezTo>
                  <a:pt x="447" y="279"/>
                  <a:pt x="446" y="279"/>
                  <a:pt x="446" y="279"/>
                </a:cubicBezTo>
                <a:cubicBezTo>
                  <a:pt x="445" y="279"/>
                  <a:pt x="443" y="280"/>
                  <a:pt x="442" y="280"/>
                </a:cubicBezTo>
                <a:cubicBezTo>
                  <a:pt x="440" y="280"/>
                  <a:pt x="439" y="280"/>
                  <a:pt x="437" y="282"/>
                </a:cubicBezTo>
                <a:cubicBezTo>
                  <a:pt x="434" y="285"/>
                  <a:pt x="435" y="286"/>
                  <a:pt x="436" y="287"/>
                </a:cubicBezTo>
                <a:cubicBezTo>
                  <a:pt x="438" y="289"/>
                  <a:pt x="440" y="288"/>
                  <a:pt x="442" y="286"/>
                </a:cubicBezTo>
                <a:cubicBezTo>
                  <a:pt x="444" y="284"/>
                  <a:pt x="444" y="283"/>
                  <a:pt x="446" y="283"/>
                </a:cubicBezTo>
                <a:cubicBezTo>
                  <a:pt x="448" y="283"/>
                  <a:pt x="453" y="281"/>
                  <a:pt x="456" y="280"/>
                </a:cubicBezTo>
                <a:cubicBezTo>
                  <a:pt x="458" y="279"/>
                  <a:pt x="457" y="279"/>
                  <a:pt x="457" y="278"/>
                </a:cubicBezTo>
                <a:cubicBezTo>
                  <a:pt x="457" y="277"/>
                  <a:pt x="461" y="277"/>
                  <a:pt x="462" y="276"/>
                </a:cubicBezTo>
                <a:cubicBezTo>
                  <a:pt x="464" y="275"/>
                  <a:pt x="462" y="274"/>
                  <a:pt x="461" y="274"/>
                </a:cubicBezTo>
                <a:cubicBezTo>
                  <a:pt x="459" y="274"/>
                  <a:pt x="460" y="272"/>
                  <a:pt x="461" y="271"/>
                </a:cubicBezTo>
                <a:cubicBezTo>
                  <a:pt x="461" y="270"/>
                  <a:pt x="458" y="272"/>
                  <a:pt x="458" y="273"/>
                </a:cubicBezTo>
                <a:cubicBezTo>
                  <a:pt x="458" y="274"/>
                  <a:pt x="455" y="275"/>
                  <a:pt x="455" y="275"/>
                </a:cubicBezTo>
                <a:cubicBezTo>
                  <a:pt x="455" y="278"/>
                  <a:pt x="455" y="276"/>
                  <a:pt x="454" y="277"/>
                </a:cubicBezTo>
                <a:cubicBezTo>
                  <a:pt x="452" y="278"/>
                  <a:pt x="446" y="277"/>
                  <a:pt x="446" y="276"/>
                </a:cubicBezTo>
                <a:cubicBezTo>
                  <a:pt x="446" y="274"/>
                  <a:pt x="442" y="274"/>
                  <a:pt x="442" y="272"/>
                </a:cubicBezTo>
                <a:cubicBezTo>
                  <a:pt x="441" y="270"/>
                  <a:pt x="439" y="270"/>
                  <a:pt x="441" y="268"/>
                </a:cubicBezTo>
                <a:cubicBezTo>
                  <a:pt x="443" y="266"/>
                  <a:pt x="441" y="265"/>
                  <a:pt x="439" y="266"/>
                </a:cubicBezTo>
                <a:cubicBezTo>
                  <a:pt x="437" y="268"/>
                  <a:pt x="437" y="265"/>
                  <a:pt x="439" y="265"/>
                </a:cubicBezTo>
                <a:cubicBezTo>
                  <a:pt x="441" y="264"/>
                  <a:pt x="445" y="263"/>
                  <a:pt x="443" y="259"/>
                </a:cubicBezTo>
                <a:cubicBezTo>
                  <a:pt x="441" y="255"/>
                  <a:pt x="428" y="260"/>
                  <a:pt x="424" y="262"/>
                </a:cubicBezTo>
                <a:cubicBezTo>
                  <a:pt x="421" y="264"/>
                  <a:pt x="417" y="270"/>
                  <a:pt x="415" y="270"/>
                </a:cubicBezTo>
                <a:cubicBezTo>
                  <a:pt x="413" y="270"/>
                  <a:pt x="418" y="267"/>
                  <a:pt x="419" y="266"/>
                </a:cubicBezTo>
                <a:cubicBezTo>
                  <a:pt x="420" y="264"/>
                  <a:pt x="419" y="263"/>
                  <a:pt x="420" y="264"/>
                </a:cubicBezTo>
                <a:cubicBezTo>
                  <a:pt x="421" y="264"/>
                  <a:pt x="424" y="260"/>
                  <a:pt x="426" y="258"/>
                </a:cubicBezTo>
                <a:cubicBezTo>
                  <a:pt x="427" y="257"/>
                  <a:pt x="428" y="257"/>
                  <a:pt x="429" y="257"/>
                </a:cubicBezTo>
                <a:cubicBezTo>
                  <a:pt x="430" y="257"/>
                  <a:pt x="430" y="257"/>
                  <a:pt x="430" y="257"/>
                </a:cubicBezTo>
                <a:cubicBezTo>
                  <a:pt x="431" y="256"/>
                  <a:pt x="432" y="255"/>
                  <a:pt x="433" y="253"/>
                </a:cubicBezTo>
                <a:cubicBezTo>
                  <a:pt x="435" y="251"/>
                  <a:pt x="458" y="252"/>
                  <a:pt x="460" y="252"/>
                </a:cubicBezTo>
                <a:cubicBezTo>
                  <a:pt x="462" y="252"/>
                  <a:pt x="466" y="249"/>
                  <a:pt x="468" y="247"/>
                </a:cubicBezTo>
                <a:cubicBezTo>
                  <a:pt x="469" y="245"/>
                  <a:pt x="470" y="245"/>
                  <a:pt x="473" y="245"/>
                </a:cubicBezTo>
                <a:cubicBezTo>
                  <a:pt x="476" y="245"/>
                  <a:pt x="478" y="243"/>
                  <a:pt x="479" y="242"/>
                </a:cubicBezTo>
                <a:cubicBezTo>
                  <a:pt x="481" y="241"/>
                  <a:pt x="480" y="240"/>
                  <a:pt x="479" y="240"/>
                </a:cubicBezTo>
                <a:cubicBezTo>
                  <a:pt x="478" y="240"/>
                  <a:pt x="476" y="239"/>
                  <a:pt x="478" y="239"/>
                </a:cubicBezTo>
                <a:cubicBezTo>
                  <a:pt x="479" y="239"/>
                  <a:pt x="480" y="238"/>
                  <a:pt x="480" y="236"/>
                </a:cubicBezTo>
                <a:cubicBezTo>
                  <a:pt x="481" y="234"/>
                  <a:pt x="480" y="235"/>
                  <a:pt x="478" y="233"/>
                </a:cubicBezTo>
                <a:cubicBezTo>
                  <a:pt x="477" y="231"/>
                  <a:pt x="476" y="232"/>
                  <a:pt x="475" y="233"/>
                </a:cubicBezTo>
                <a:cubicBezTo>
                  <a:pt x="475" y="233"/>
                  <a:pt x="474" y="234"/>
                  <a:pt x="474" y="233"/>
                </a:cubicBezTo>
                <a:cubicBezTo>
                  <a:pt x="472" y="233"/>
                  <a:pt x="475" y="231"/>
                  <a:pt x="473" y="230"/>
                </a:cubicBezTo>
                <a:cubicBezTo>
                  <a:pt x="472" y="229"/>
                  <a:pt x="469" y="230"/>
                  <a:pt x="467" y="232"/>
                </a:cubicBezTo>
                <a:cubicBezTo>
                  <a:pt x="466" y="233"/>
                  <a:pt x="465" y="233"/>
                  <a:pt x="465" y="233"/>
                </a:cubicBezTo>
                <a:cubicBezTo>
                  <a:pt x="464" y="233"/>
                  <a:pt x="464" y="232"/>
                  <a:pt x="463" y="233"/>
                </a:cubicBezTo>
                <a:cubicBezTo>
                  <a:pt x="461" y="235"/>
                  <a:pt x="461" y="232"/>
                  <a:pt x="462" y="232"/>
                </a:cubicBezTo>
                <a:cubicBezTo>
                  <a:pt x="463" y="231"/>
                  <a:pt x="463" y="232"/>
                  <a:pt x="464" y="231"/>
                </a:cubicBezTo>
                <a:cubicBezTo>
                  <a:pt x="465" y="230"/>
                  <a:pt x="466" y="231"/>
                  <a:pt x="468" y="229"/>
                </a:cubicBezTo>
                <a:cubicBezTo>
                  <a:pt x="470" y="228"/>
                  <a:pt x="472" y="229"/>
                  <a:pt x="473" y="228"/>
                </a:cubicBezTo>
                <a:cubicBezTo>
                  <a:pt x="473" y="226"/>
                  <a:pt x="472" y="225"/>
                  <a:pt x="470" y="226"/>
                </a:cubicBezTo>
                <a:cubicBezTo>
                  <a:pt x="469" y="226"/>
                  <a:pt x="468" y="225"/>
                  <a:pt x="467" y="225"/>
                </a:cubicBezTo>
                <a:cubicBezTo>
                  <a:pt x="466" y="224"/>
                  <a:pt x="465" y="223"/>
                  <a:pt x="465" y="224"/>
                </a:cubicBezTo>
                <a:cubicBezTo>
                  <a:pt x="464" y="224"/>
                  <a:pt x="464" y="224"/>
                  <a:pt x="463" y="223"/>
                </a:cubicBezTo>
                <a:cubicBezTo>
                  <a:pt x="463" y="223"/>
                  <a:pt x="463" y="223"/>
                  <a:pt x="462" y="223"/>
                </a:cubicBezTo>
                <a:cubicBezTo>
                  <a:pt x="461" y="224"/>
                  <a:pt x="460" y="223"/>
                  <a:pt x="459" y="221"/>
                </a:cubicBezTo>
                <a:cubicBezTo>
                  <a:pt x="458" y="219"/>
                  <a:pt x="454" y="216"/>
                  <a:pt x="452" y="216"/>
                </a:cubicBezTo>
                <a:cubicBezTo>
                  <a:pt x="450" y="215"/>
                  <a:pt x="451" y="214"/>
                  <a:pt x="452" y="215"/>
                </a:cubicBezTo>
                <a:cubicBezTo>
                  <a:pt x="454" y="215"/>
                  <a:pt x="455" y="214"/>
                  <a:pt x="456" y="213"/>
                </a:cubicBezTo>
                <a:cubicBezTo>
                  <a:pt x="456" y="212"/>
                  <a:pt x="455" y="211"/>
                  <a:pt x="454" y="211"/>
                </a:cubicBezTo>
                <a:cubicBezTo>
                  <a:pt x="453" y="211"/>
                  <a:pt x="453" y="209"/>
                  <a:pt x="454" y="208"/>
                </a:cubicBezTo>
                <a:cubicBezTo>
                  <a:pt x="454" y="208"/>
                  <a:pt x="451" y="206"/>
                  <a:pt x="451" y="205"/>
                </a:cubicBezTo>
                <a:cubicBezTo>
                  <a:pt x="451" y="204"/>
                  <a:pt x="449" y="204"/>
                  <a:pt x="449" y="203"/>
                </a:cubicBezTo>
                <a:cubicBezTo>
                  <a:pt x="449" y="202"/>
                  <a:pt x="448" y="201"/>
                  <a:pt x="448" y="200"/>
                </a:cubicBezTo>
                <a:cubicBezTo>
                  <a:pt x="448" y="199"/>
                  <a:pt x="445" y="196"/>
                  <a:pt x="445" y="195"/>
                </a:cubicBezTo>
                <a:cubicBezTo>
                  <a:pt x="445" y="194"/>
                  <a:pt x="443" y="193"/>
                  <a:pt x="443" y="191"/>
                </a:cubicBezTo>
                <a:cubicBezTo>
                  <a:pt x="442" y="190"/>
                  <a:pt x="441" y="190"/>
                  <a:pt x="441" y="193"/>
                </a:cubicBezTo>
                <a:cubicBezTo>
                  <a:pt x="440" y="195"/>
                  <a:pt x="438" y="195"/>
                  <a:pt x="439" y="195"/>
                </a:cubicBezTo>
                <a:cubicBezTo>
                  <a:pt x="440" y="197"/>
                  <a:pt x="439" y="197"/>
                  <a:pt x="438" y="198"/>
                </a:cubicBezTo>
                <a:cubicBezTo>
                  <a:pt x="437" y="199"/>
                  <a:pt x="439" y="200"/>
                  <a:pt x="437" y="200"/>
                </a:cubicBezTo>
                <a:cubicBezTo>
                  <a:pt x="436" y="200"/>
                  <a:pt x="437" y="203"/>
                  <a:pt x="436" y="202"/>
                </a:cubicBezTo>
                <a:cubicBezTo>
                  <a:pt x="435" y="201"/>
                  <a:pt x="433" y="201"/>
                  <a:pt x="433" y="202"/>
                </a:cubicBezTo>
                <a:cubicBezTo>
                  <a:pt x="433" y="204"/>
                  <a:pt x="430" y="205"/>
                  <a:pt x="429" y="205"/>
                </a:cubicBezTo>
                <a:cubicBezTo>
                  <a:pt x="428" y="205"/>
                  <a:pt x="428" y="202"/>
                  <a:pt x="427" y="203"/>
                </a:cubicBezTo>
                <a:cubicBezTo>
                  <a:pt x="426" y="203"/>
                  <a:pt x="426" y="203"/>
                  <a:pt x="426" y="202"/>
                </a:cubicBezTo>
                <a:cubicBezTo>
                  <a:pt x="425" y="201"/>
                  <a:pt x="425" y="201"/>
                  <a:pt x="424" y="201"/>
                </a:cubicBezTo>
                <a:cubicBezTo>
                  <a:pt x="423" y="201"/>
                  <a:pt x="422" y="201"/>
                  <a:pt x="422" y="199"/>
                </a:cubicBezTo>
                <a:cubicBezTo>
                  <a:pt x="423" y="198"/>
                  <a:pt x="419" y="197"/>
                  <a:pt x="420" y="196"/>
                </a:cubicBezTo>
                <a:cubicBezTo>
                  <a:pt x="421" y="196"/>
                  <a:pt x="420" y="194"/>
                  <a:pt x="420" y="192"/>
                </a:cubicBezTo>
                <a:cubicBezTo>
                  <a:pt x="420" y="189"/>
                  <a:pt x="421" y="189"/>
                  <a:pt x="421" y="188"/>
                </a:cubicBezTo>
                <a:cubicBezTo>
                  <a:pt x="421" y="187"/>
                  <a:pt x="420" y="187"/>
                  <a:pt x="419" y="188"/>
                </a:cubicBezTo>
                <a:cubicBezTo>
                  <a:pt x="418" y="188"/>
                  <a:pt x="418" y="188"/>
                  <a:pt x="418" y="187"/>
                </a:cubicBezTo>
                <a:cubicBezTo>
                  <a:pt x="417" y="187"/>
                  <a:pt x="417" y="187"/>
                  <a:pt x="417" y="187"/>
                </a:cubicBezTo>
                <a:cubicBezTo>
                  <a:pt x="415" y="187"/>
                  <a:pt x="412" y="187"/>
                  <a:pt x="412" y="185"/>
                </a:cubicBezTo>
                <a:cubicBezTo>
                  <a:pt x="411" y="183"/>
                  <a:pt x="410" y="184"/>
                  <a:pt x="410" y="183"/>
                </a:cubicBezTo>
                <a:cubicBezTo>
                  <a:pt x="409" y="181"/>
                  <a:pt x="408" y="182"/>
                  <a:pt x="408" y="181"/>
                </a:cubicBezTo>
                <a:cubicBezTo>
                  <a:pt x="408" y="180"/>
                  <a:pt x="407" y="180"/>
                  <a:pt x="406" y="179"/>
                </a:cubicBezTo>
                <a:cubicBezTo>
                  <a:pt x="405" y="179"/>
                  <a:pt x="404" y="178"/>
                  <a:pt x="403" y="178"/>
                </a:cubicBezTo>
                <a:cubicBezTo>
                  <a:pt x="401" y="178"/>
                  <a:pt x="399" y="179"/>
                  <a:pt x="399" y="179"/>
                </a:cubicBezTo>
                <a:cubicBezTo>
                  <a:pt x="398" y="180"/>
                  <a:pt x="397" y="179"/>
                  <a:pt x="397" y="179"/>
                </a:cubicBezTo>
                <a:cubicBezTo>
                  <a:pt x="396" y="179"/>
                  <a:pt x="395" y="178"/>
                  <a:pt x="395" y="179"/>
                </a:cubicBezTo>
                <a:cubicBezTo>
                  <a:pt x="394" y="179"/>
                  <a:pt x="394" y="178"/>
                  <a:pt x="391" y="178"/>
                </a:cubicBezTo>
                <a:cubicBezTo>
                  <a:pt x="389" y="177"/>
                  <a:pt x="386" y="177"/>
                  <a:pt x="386" y="178"/>
                </a:cubicBezTo>
                <a:cubicBezTo>
                  <a:pt x="385" y="178"/>
                  <a:pt x="384" y="179"/>
                  <a:pt x="384" y="181"/>
                </a:cubicBezTo>
                <a:cubicBezTo>
                  <a:pt x="384" y="183"/>
                  <a:pt x="386" y="182"/>
                  <a:pt x="387" y="184"/>
                </a:cubicBezTo>
                <a:cubicBezTo>
                  <a:pt x="387" y="185"/>
                  <a:pt x="386" y="184"/>
                  <a:pt x="386" y="186"/>
                </a:cubicBezTo>
                <a:cubicBezTo>
                  <a:pt x="385" y="187"/>
                  <a:pt x="384" y="187"/>
                  <a:pt x="384" y="188"/>
                </a:cubicBezTo>
                <a:cubicBezTo>
                  <a:pt x="384" y="189"/>
                  <a:pt x="385" y="188"/>
                  <a:pt x="386" y="190"/>
                </a:cubicBezTo>
                <a:cubicBezTo>
                  <a:pt x="386" y="192"/>
                  <a:pt x="387" y="192"/>
                  <a:pt x="387" y="194"/>
                </a:cubicBezTo>
                <a:cubicBezTo>
                  <a:pt x="387" y="196"/>
                  <a:pt x="386" y="196"/>
                  <a:pt x="386" y="196"/>
                </a:cubicBezTo>
                <a:cubicBezTo>
                  <a:pt x="385" y="196"/>
                  <a:pt x="386" y="197"/>
                  <a:pt x="384" y="199"/>
                </a:cubicBezTo>
                <a:cubicBezTo>
                  <a:pt x="383" y="200"/>
                  <a:pt x="382" y="202"/>
                  <a:pt x="383" y="203"/>
                </a:cubicBezTo>
                <a:cubicBezTo>
                  <a:pt x="384" y="204"/>
                  <a:pt x="388" y="205"/>
                  <a:pt x="389" y="208"/>
                </a:cubicBezTo>
                <a:cubicBezTo>
                  <a:pt x="391" y="211"/>
                  <a:pt x="391" y="215"/>
                  <a:pt x="390" y="217"/>
                </a:cubicBezTo>
                <a:cubicBezTo>
                  <a:pt x="390" y="220"/>
                  <a:pt x="387" y="221"/>
                  <a:pt x="384" y="223"/>
                </a:cubicBezTo>
                <a:cubicBezTo>
                  <a:pt x="382" y="226"/>
                  <a:pt x="379" y="225"/>
                  <a:pt x="378" y="225"/>
                </a:cubicBezTo>
                <a:cubicBezTo>
                  <a:pt x="377" y="226"/>
                  <a:pt x="378" y="228"/>
                  <a:pt x="379" y="230"/>
                </a:cubicBezTo>
                <a:cubicBezTo>
                  <a:pt x="381" y="231"/>
                  <a:pt x="380" y="232"/>
                  <a:pt x="381" y="234"/>
                </a:cubicBezTo>
                <a:cubicBezTo>
                  <a:pt x="381" y="236"/>
                  <a:pt x="381" y="237"/>
                  <a:pt x="382" y="239"/>
                </a:cubicBezTo>
                <a:cubicBezTo>
                  <a:pt x="383" y="241"/>
                  <a:pt x="382" y="241"/>
                  <a:pt x="381" y="242"/>
                </a:cubicBezTo>
                <a:cubicBezTo>
                  <a:pt x="379" y="244"/>
                  <a:pt x="381" y="243"/>
                  <a:pt x="381" y="245"/>
                </a:cubicBezTo>
                <a:cubicBezTo>
                  <a:pt x="382" y="246"/>
                  <a:pt x="381" y="245"/>
                  <a:pt x="380" y="244"/>
                </a:cubicBezTo>
                <a:cubicBezTo>
                  <a:pt x="378" y="244"/>
                  <a:pt x="377" y="246"/>
                  <a:pt x="377" y="247"/>
                </a:cubicBezTo>
                <a:cubicBezTo>
                  <a:pt x="377" y="248"/>
                  <a:pt x="376" y="247"/>
                  <a:pt x="375" y="247"/>
                </a:cubicBezTo>
                <a:cubicBezTo>
                  <a:pt x="375" y="246"/>
                  <a:pt x="374" y="246"/>
                  <a:pt x="374" y="246"/>
                </a:cubicBezTo>
                <a:cubicBezTo>
                  <a:pt x="373" y="246"/>
                  <a:pt x="374" y="244"/>
                  <a:pt x="372" y="243"/>
                </a:cubicBezTo>
                <a:cubicBezTo>
                  <a:pt x="370" y="242"/>
                  <a:pt x="369" y="241"/>
                  <a:pt x="369" y="240"/>
                </a:cubicBezTo>
                <a:cubicBezTo>
                  <a:pt x="369" y="239"/>
                  <a:pt x="366" y="238"/>
                  <a:pt x="366" y="236"/>
                </a:cubicBezTo>
                <a:cubicBezTo>
                  <a:pt x="366" y="235"/>
                  <a:pt x="367" y="231"/>
                  <a:pt x="366" y="230"/>
                </a:cubicBezTo>
                <a:cubicBezTo>
                  <a:pt x="365" y="229"/>
                  <a:pt x="366" y="227"/>
                  <a:pt x="366" y="226"/>
                </a:cubicBezTo>
                <a:cubicBezTo>
                  <a:pt x="367" y="225"/>
                  <a:pt x="366" y="224"/>
                  <a:pt x="364" y="224"/>
                </a:cubicBezTo>
                <a:cubicBezTo>
                  <a:pt x="362" y="224"/>
                  <a:pt x="360" y="223"/>
                  <a:pt x="358" y="223"/>
                </a:cubicBezTo>
                <a:cubicBezTo>
                  <a:pt x="355" y="223"/>
                  <a:pt x="354" y="223"/>
                  <a:pt x="353" y="222"/>
                </a:cubicBezTo>
                <a:cubicBezTo>
                  <a:pt x="352" y="222"/>
                  <a:pt x="350" y="220"/>
                  <a:pt x="347" y="220"/>
                </a:cubicBezTo>
                <a:cubicBezTo>
                  <a:pt x="344" y="219"/>
                  <a:pt x="343" y="217"/>
                  <a:pt x="343" y="216"/>
                </a:cubicBezTo>
                <a:cubicBezTo>
                  <a:pt x="343" y="216"/>
                  <a:pt x="340" y="215"/>
                  <a:pt x="339" y="214"/>
                </a:cubicBezTo>
                <a:cubicBezTo>
                  <a:pt x="338" y="213"/>
                  <a:pt x="336" y="213"/>
                  <a:pt x="334" y="213"/>
                </a:cubicBezTo>
                <a:cubicBezTo>
                  <a:pt x="334" y="213"/>
                  <a:pt x="333" y="212"/>
                  <a:pt x="332" y="212"/>
                </a:cubicBezTo>
                <a:cubicBezTo>
                  <a:pt x="331" y="211"/>
                  <a:pt x="330" y="211"/>
                  <a:pt x="329" y="211"/>
                </a:cubicBezTo>
                <a:cubicBezTo>
                  <a:pt x="327" y="211"/>
                  <a:pt x="323" y="213"/>
                  <a:pt x="322" y="213"/>
                </a:cubicBezTo>
                <a:cubicBezTo>
                  <a:pt x="322" y="213"/>
                  <a:pt x="323" y="211"/>
                  <a:pt x="323" y="211"/>
                </a:cubicBezTo>
                <a:cubicBezTo>
                  <a:pt x="323" y="210"/>
                  <a:pt x="322" y="207"/>
                  <a:pt x="321" y="205"/>
                </a:cubicBezTo>
                <a:cubicBezTo>
                  <a:pt x="321" y="203"/>
                  <a:pt x="320" y="201"/>
                  <a:pt x="318" y="202"/>
                </a:cubicBezTo>
                <a:cubicBezTo>
                  <a:pt x="316" y="202"/>
                  <a:pt x="314" y="201"/>
                  <a:pt x="313" y="200"/>
                </a:cubicBezTo>
                <a:cubicBezTo>
                  <a:pt x="313" y="200"/>
                  <a:pt x="313" y="195"/>
                  <a:pt x="313" y="192"/>
                </a:cubicBezTo>
                <a:cubicBezTo>
                  <a:pt x="314" y="190"/>
                  <a:pt x="316" y="187"/>
                  <a:pt x="316" y="185"/>
                </a:cubicBezTo>
                <a:cubicBezTo>
                  <a:pt x="316" y="184"/>
                  <a:pt x="318" y="183"/>
                  <a:pt x="319" y="183"/>
                </a:cubicBezTo>
                <a:cubicBezTo>
                  <a:pt x="320" y="182"/>
                  <a:pt x="319" y="180"/>
                  <a:pt x="321" y="180"/>
                </a:cubicBezTo>
                <a:cubicBezTo>
                  <a:pt x="322" y="179"/>
                  <a:pt x="322" y="179"/>
                  <a:pt x="323" y="178"/>
                </a:cubicBezTo>
                <a:cubicBezTo>
                  <a:pt x="323" y="177"/>
                  <a:pt x="324" y="177"/>
                  <a:pt x="324" y="176"/>
                </a:cubicBezTo>
                <a:cubicBezTo>
                  <a:pt x="323" y="175"/>
                  <a:pt x="323" y="175"/>
                  <a:pt x="326" y="175"/>
                </a:cubicBezTo>
                <a:cubicBezTo>
                  <a:pt x="328" y="175"/>
                  <a:pt x="331" y="174"/>
                  <a:pt x="330" y="172"/>
                </a:cubicBezTo>
                <a:cubicBezTo>
                  <a:pt x="330" y="170"/>
                  <a:pt x="324" y="172"/>
                  <a:pt x="324" y="170"/>
                </a:cubicBezTo>
                <a:cubicBezTo>
                  <a:pt x="324" y="168"/>
                  <a:pt x="317" y="168"/>
                  <a:pt x="318" y="167"/>
                </a:cubicBezTo>
                <a:cubicBezTo>
                  <a:pt x="318" y="166"/>
                  <a:pt x="325" y="168"/>
                  <a:pt x="327" y="169"/>
                </a:cubicBezTo>
                <a:cubicBezTo>
                  <a:pt x="330" y="170"/>
                  <a:pt x="330" y="169"/>
                  <a:pt x="332" y="169"/>
                </a:cubicBezTo>
                <a:cubicBezTo>
                  <a:pt x="334" y="169"/>
                  <a:pt x="333" y="167"/>
                  <a:pt x="333" y="166"/>
                </a:cubicBezTo>
                <a:cubicBezTo>
                  <a:pt x="334" y="165"/>
                  <a:pt x="335" y="166"/>
                  <a:pt x="336" y="166"/>
                </a:cubicBezTo>
                <a:cubicBezTo>
                  <a:pt x="337" y="167"/>
                  <a:pt x="339" y="167"/>
                  <a:pt x="340" y="167"/>
                </a:cubicBezTo>
                <a:cubicBezTo>
                  <a:pt x="342" y="166"/>
                  <a:pt x="344" y="162"/>
                  <a:pt x="346" y="161"/>
                </a:cubicBezTo>
                <a:cubicBezTo>
                  <a:pt x="347" y="159"/>
                  <a:pt x="346" y="158"/>
                  <a:pt x="342" y="158"/>
                </a:cubicBezTo>
                <a:cubicBezTo>
                  <a:pt x="339" y="159"/>
                  <a:pt x="337" y="157"/>
                  <a:pt x="335" y="156"/>
                </a:cubicBezTo>
                <a:cubicBezTo>
                  <a:pt x="333" y="155"/>
                  <a:pt x="333" y="153"/>
                  <a:pt x="335" y="154"/>
                </a:cubicBezTo>
                <a:cubicBezTo>
                  <a:pt x="337" y="154"/>
                  <a:pt x="342" y="158"/>
                  <a:pt x="344" y="158"/>
                </a:cubicBezTo>
                <a:cubicBezTo>
                  <a:pt x="346" y="158"/>
                  <a:pt x="349" y="154"/>
                  <a:pt x="350" y="153"/>
                </a:cubicBezTo>
                <a:cubicBezTo>
                  <a:pt x="352" y="152"/>
                  <a:pt x="349" y="152"/>
                  <a:pt x="348" y="151"/>
                </a:cubicBezTo>
                <a:cubicBezTo>
                  <a:pt x="347" y="150"/>
                  <a:pt x="350" y="149"/>
                  <a:pt x="351" y="149"/>
                </a:cubicBezTo>
                <a:cubicBezTo>
                  <a:pt x="353" y="149"/>
                  <a:pt x="353" y="151"/>
                  <a:pt x="354" y="151"/>
                </a:cubicBezTo>
                <a:cubicBezTo>
                  <a:pt x="354" y="152"/>
                  <a:pt x="357" y="151"/>
                  <a:pt x="358" y="151"/>
                </a:cubicBezTo>
                <a:cubicBezTo>
                  <a:pt x="360" y="151"/>
                  <a:pt x="358" y="149"/>
                  <a:pt x="356" y="148"/>
                </a:cubicBezTo>
                <a:cubicBezTo>
                  <a:pt x="354" y="147"/>
                  <a:pt x="356" y="145"/>
                  <a:pt x="357" y="147"/>
                </a:cubicBezTo>
                <a:cubicBezTo>
                  <a:pt x="357" y="148"/>
                  <a:pt x="359" y="148"/>
                  <a:pt x="360" y="149"/>
                </a:cubicBezTo>
                <a:cubicBezTo>
                  <a:pt x="361" y="151"/>
                  <a:pt x="361" y="150"/>
                  <a:pt x="363" y="149"/>
                </a:cubicBezTo>
                <a:cubicBezTo>
                  <a:pt x="365" y="149"/>
                  <a:pt x="366" y="148"/>
                  <a:pt x="367" y="146"/>
                </a:cubicBezTo>
                <a:cubicBezTo>
                  <a:pt x="368" y="145"/>
                  <a:pt x="368" y="147"/>
                  <a:pt x="370" y="145"/>
                </a:cubicBezTo>
                <a:cubicBezTo>
                  <a:pt x="371" y="143"/>
                  <a:pt x="369" y="141"/>
                  <a:pt x="368" y="140"/>
                </a:cubicBezTo>
                <a:cubicBezTo>
                  <a:pt x="366" y="139"/>
                  <a:pt x="368" y="138"/>
                  <a:pt x="366" y="137"/>
                </a:cubicBezTo>
                <a:cubicBezTo>
                  <a:pt x="365" y="136"/>
                  <a:pt x="364" y="135"/>
                  <a:pt x="366" y="135"/>
                </a:cubicBezTo>
                <a:cubicBezTo>
                  <a:pt x="368" y="136"/>
                  <a:pt x="370" y="135"/>
                  <a:pt x="370" y="134"/>
                </a:cubicBezTo>
                <a:cubicBezTo>
                  <a:pt x="371" y="133"/>
                  <a:pt x="368" y="132"/>
                  <a:pt x="369" y="131"/>
                </a:cubicBezTo>
                <a:cubicBezTo>
                  <a:pt x="371" y="130"/>
                  <a:pt x="370" y="129"/>
                  <a:pt x="368" y="129"/>
                </a:cubicBezTo>
                <a:cubicBezTo>
                  <a:pt x="366" y="129"/>
                  <a:pt x="365" y="129"/>
                  <a:pt x="365" y="127"/>
                </a:cubicBezTo>
                <a:cubicBezTo>
                  <a:pt x="365" y="126"/>
                  <a:pt x="362" y="127"/>
                  <a:pt x="360" y="126"/>
                </a:cubicBezTo>
                <a:cubicBezTo>
                  <a:pt x="358" y="125"/>
                  <a:pt x="354" y="125"/>
                  <a:pt x="353" y="125"/>
                </a:cubicBezTo>
                <a:cubicBezTo>
                  <a:pt x="352" y="125"/>
                  <a:pt x="352" y="129"/>
                  <a:pt x="354" y="129"/>
                </a:cubicBezTo>
                <a:cubicBezTo>
                  <a:pt x="355" y="129"/>
                  <a:pt x="356" y="131"/>
                  <a:pt x="355" y="131"/>
                </a:cubicBezTo>
                <a:cubicBezTo>
                  <a:pt x="354" y="132"/>
                  <a:pt x="355" y="133"/>
                  <a:pt x="354" y="133"/>
                </a:cubicBezTo>
                <a:cubicBezTo>
                  <a:pt x="353" y="133"/>
                  <a:pt x="352" y="133"/>
                  <a:pt x="351" y="135"/>
                </a:cubicBezTo>
                <a:cubicBezTo>
                  <a:pt x="351" y="138"/>
                  <a:pt x="351" y="139"/>
                  <a:pt x="349" y="139"/>
                </a:cubicBezTo>
                <a:cubicBezTo>
                  <a:pt x="348" y="140"/>
                  <a:pt x="348" y="139"/>
                  <a:pt x="348" y="138"/>
                </a:cubicBezTo>
                <a:cubicBezTo>
                  <a:pt x="348" y="137"/>
                  <a:pt x="348" y="137"/>
                  <a:pt x="347" y="137"/>
                </a:cubicBezTo>
                <a:cubicBezTo>
                  <a:pt x="346" y="137"/>
                  <a:pt x="346" y="140"/>
                  <a:pt x="347" y="140"/>
                </a:cubicBezTo>
                <a:cubicBezTo>
                  <a:pt x="348" y="140"/>
                  <a:pt x="348" y="141"/>
                  <a:pt x="348" y="143"/>
                </a:cubicBezTo>
                <a:cubicBezTo>
                  <a:pt x="349" y="144"/>
                  <a:pt x="346" y="143"/>
                  <a:pt x="345" y="145"/>
                </a:cubicBezTo>
                <a:cubicBezTo>
                  <a:pt x="345" y="147"/>
                  <a:pt x="344" y="144"/>
                  <a:pt x="343" y="143"/>
                </a:cubicBezTo>
                <a:cubicBezTo>
                  <a:pt x="342" y="142"/>
                  <a:pt x="340" y="140"/>
                  <a:pt x="340" y="139"/>
                </a:cubicBezTo>
                <a:cubicBezTo>
                  <a:pt x="340" y="137"/>
                  <a:pt x="341" y="137"/>
                  <a:pt x="342" y="137"/>
                </a:cubicBezTo>
                <a:cubicBezTo>
                  <a:pt x="343" y="136"/>
                  <a:pt x="342" y="136"/>
                  <a:pt x="342" y="134"/>
                </a:cubicBezTo>
                <a:cubicBezTo>
                  <a:pt x="342" y="132"/>
                  <a:pt x="341" y="133"/>
                  <a:pt x="339" y="131"/>
                </a:cubicBezTo>
                <a:cubicBezTo>
                  <a:pt x="338" y="129"/>
                  <a:pt x="336" y="129"/>
                  <a:pt x="335" y="130"/>
                </a:cubicBezTo>
                <a:cubicBezTo>
                  <a:pt x="334" y="131"/>
                  <a:pt x="335" y="132"/>
                  <a:pt x="334" y="133"/>
                </a:cubicBezTo>
                <a:cubicBezTo>
                  <a:pt x="332" y="134"/>
                  <a:pt x="333" y="136"/>
                  <a:pt x="332" y="136"/>
                </a:cubicBezTo>
                <a:cubicBezTo>
                  <a:pt x="331" y="137"/>
                  <a:pt x="331" y="132"/>
                  <a:pt x="330" y="131"/>
                </a:cubicBezTo>
                <a:cubicBezTo>
                  <a:pt x="329" y="131"/>
                  <a:pt x="329" y="130"/>
                  <a:pt x="331" y="129"/>
                </a:cubicBezTo>
                <a:cubicBezTo>
                  <a:pt x="332" y="129"/>
                  <a:pt x="333" y="128"/>
                  <a:pt x="332" y="128"/>
                </a:cubicBezTo>
                <a:cubicBezTo>
                  <a:pt x="331" y="128"/>
                  <a:pt x="329" y="126"/>
                  <a:pt x="328" y="126"/>
                </a:cubicBezTo>
                <a:cubicBezTo>
                  <a:pt x="327" y="126"/>
                  <a:pt x="327" y="126"/>
                  <a:pt x="326" y="127"/>
                </a:cubicBezTo>
                <a:cubicBezTo>
                  <a:pt x="326" y="127"/>
                  <a:pt x="325" y="127"/>
                  <a:pt x="324" y="127"/>
                </a:cubicBezTo>
                <a:cubicBezTo>
                  <a:pt x="324" y="126"/>
                  <a:pt x="325" y="124"/>
                  <a:pt x="325" y="123"/>
                </a:cubicBezTo>
                <a:cubicBezTo>
                  <a:pt x="325" y="123"/>
                  <a:pt x="325" y="123"/>
                  <a:pt x="326" y="123"/>
                </a:cubicBezTo>
                <a:cubicBezTo>
                  <a:pt x="326" y="123"/>
                  <a:pt x="327" y="123"/>
                  <a:pt x="327" y="122"/>
                </a:cubicBezTo>
                <a:cubicBezTo>
                  <a:pt x="328" y="121"/>
                  <a:pt x="324" y="121"/>
                  <a:pt x="324" y="120"/>
                </a:cubicBezTo>
                <a:cubicBezTo>
                  <a:pt x="324" y="118"/>
                  <a:pt x="322" y="118"/>
                  <a:pt x="321" y="117"/>
                </a:cubicBezTo>
                <a:cubicBezTo>
                  <a:pt x="320" y="117"/>
                  <a:pt x="321" y="115"/>
                  <a:pt x="321" y="114"/>
                </a:cubicBezTo>
                <a:cubicBezTo>
                  <a:pt x="320" y="113"/>
                  <a:pt x="317" y="110"/>
                  <a:pt x="315" y="110"/>
                </a:cubicBezTo>
                <a:cubicBezTo>
                  <a:pt x="315" y="110"/>
                  <a:pt x="314" y="109"/>
                  <a:pt x="314" y="109"/>
                </a:cubicBezTo>
                <a:cubicBezTo>
                  <a:pt x="314" y="108"/>
                  <a:pt x="314" y="108"/>
                  <a:pt x="314" y="108"/>
                </a:cubicBezTo>
                <a:cubicBezTo>
                  <a:pt x="315" y="108"/>
                  <a:pt x="316" y="108"/>
                  <a:pt x="318" y="106"/>
                </a:cubicBezTo>
                <a:cubicBezTo>
                  <a:pt x="319" y="104"/>
                  <a:pt x="319" y="103"/>
                  <a:pt x="318" y="103"/>
                </a:cubicBezTo>
                <a:cubicBezTo>
                  <a:pt x="317" y="103"/>
                  <a:pt x="316" y="102"/>
                  <a:pt x="318" y="102"/>
                </a:cubicBezTo>
                <a:cubicBezTo>
                  <a:pt x="320" y="102"/>
                  <a:pt x="324" y="103"/>
                  <a:pt x="325" y="102"/>
                </a:cubicBezTo>
                <a:cubicBezTo>
                  <a:pt x="326" y="101"/>
                  <a:pt x="330" y="96"/>
                  <a:pt x="331" y="94"/>
                </a:cubicBezTo>
                <a:cubicBezTo>
                  <a:pt x="333" y="92"/>
                  <a:pt x="330" y="92"/>
                  <a:pt x="327" y="92"/>
                </a:cubicBezTo>
                <a:cubicBezTo>
                  <a:pt x="323" y="92"/>
                  <a:pt x="323" y="91"/>
                  <a:pt x="320" y="90"/>
                </a:cubicBezTo>
                <a:cubicBezTo>
                  <a:pt x="317" y="90"/>
                  <a:pt x="312" y="91"/>
                  <a:pt x="311" y="92"/>
                </a:cubicBezTo>
                <a:cubicBezTo>
                  <a:pt x="310" y="93"/>
                  <a:pt x="312" y="93"/>
                  <a:pt x="312" y="94"/>
                </a:cubicBezTo>
                <a:cubicBezTo>
                  <a:pt x="312" y="95"/>
                  <a:pt x="311" y="95"/>
                  <a:pt x="311" y="94"/>
                </a:cubicBezTo>
                <a:cubicBezTo>
                  <a:pt x="310" y="94"/>
                  <a:pt x="310" y="94"/>
                  <a:pt x="309" y="94"/>
                </a:cubicBezTo>
                <a:cubicBezTo>
                  <a:pt x="309" y="94"/>
                  <a:pt x="310" y="96"/>
                  <a:pt x="309" y="99"/>
                </a:cubicBezTo>
                <a:cubicBezTo>
                  <a:pt x="309" y="102"/>
                  <a:pt x="310" y="102"/>
                  <a:pt x="311" y="104"/>
                </a:cubicBezTo>
                <a:cubicBezTo>
                  <a:pt x="312" y="105"/>
                  <a:pt x="312" y="107"/>
                  <a:pt x="312" y="109"/>
                </a:cubicBezTo>
                <a:cubicBezTo>
                  <a:pt x="312" y="111"/>
                  <a:pt x="310" y="111"/>
                  <a:pt x="309" y="111"/>
                </a:cubicBezTo>
                <a:cubicBezTo>
                  <a:pt x="308" y="111"/>
                  <a:pt x="311" y="112"/>
                  <a:pt x="310" y="114"/>
                </a:cubicBezTo>
                <a:cubicBezTo>
                  <a:pt x="310" y="114"/>
                  <a:pt x="309" y="114"/>
                  <a:pt x="309" y="114"/>
                </a:cubicBezTo>
                <a:cubicBezTo>
                  <a:pt x="308" y="113"/>
                  <a:pt x="307" y="113"/>
                  <a:pt x="307" y="113"/>
                </a:cubicBezTo>
                <a:cubicBezTo>
                  <a:pt x="306" y="114"/>
                  <a:pt x="305" y="117"/>
                  <a:pt x="306" y="118"/>
                </a:cubicBezTo>
                <a:cubicBezTo>
                  <a:pt x="307" y="119"/>
                  <a:pt x="308" y="119"/>
                  <a:pt x="307" y="120"/>
                </a:cubicBezTo>
                <a:cubicBezTo>
                  <a:pt x="306" y="121"/>
                  <a:pt x="305" y="123"/>
                  <a:pt x="307" y="125"/>
                </a:cubicBezTo>
                <a:cubicBezTo>
                  <a:pt x="309" y="126"/>
                  <a:pt x="313" y="126"/>
                  <a:pt x="316" y="128"/>
                </a:cubicBezTo>
                <a:cubicBezTo>
                  <a:pt x="318" y="129"/>
                  <a:pt x="315" y="128"/>
                  <a:pt x="316" y="130"/>
                </a:cubicBezTo>
                <a:cubicBezTo>
                  <a:pt x="316" y="131"/>
                  <a:pt x="314" y="132"/>
                  <a:pt x="314" y="133"/>
                </a:cubicBezTo>
                <a:cubicBezTo>
                  <a:pt x="314" y="134"/>
                  <a:pt x="315" y="134"/>
                  <a:pt x="316" y="132"/>
                </a:cubicBezTo>
                <a:cubicBezTo>
                  <a:pt x="317" y="130"/>
                  <a:pt x="318" y="132"/>
                  <a:pt x="318" y="134"/>
                </a:cubicBezTo>
                <a:cubicBezTo>
                  <a:pt x="318" y="136"/>
                  <a:pt x="316" y="135"/>
                  <a:pt x="315" y="137"/>
                </a:cubicBezTo>
                <a:cubicBezTo>
                  <a:pt x="314" y="138"/>
                  <a:pt x="313" y="139"/>
                  <a:pt x="311" y="138"/>
                </a:cubicBezTo>
                <a:cubicBezTo>
                  <a:pt x="309" y="138"/>
                  <a:pt x="310" y="141"/>
                  <a:pt x="311" y="142"/>
                </a:cubicBezTo>
                <a:cubicBezTo>
                  <a:pt x="312" y="144"/>
                  <a:pt x="311" y="145"/>
                  <a:pt x="309" y="144"/>
                </a:cubicBezTo>
                <a:cubicBezTo>
                  <a:pt x="307" y="144"/>
                  <a:pt x="306" y="142"/>
                  <a:pt x="307" y="141"/>
                </a:cubicBezTo>
                <a:cubicBezTo>
                  <a:pt x="308" y="139"/>
                  <a:pt x="308" y="137"/>
                  <a:pt x="307" y="137"/>
                </a:cubicBezTo>
                <a:cubicBezTo>
                  <a:pt x="306" y="137"/>
                  <a:pt x="303" y="137"/>
                  <a:pt x="302" y="136"/>
                </a:cubicBezTo>
                <a:cubicBezTo>
                  <a:pt x="301" y="135"/>
                  <a:pt x="303" y="135"/>
                  <a:pt x="305" y="135"/>
                </a:cubicBezTo>
                <a:cubicBezTo>
                  <a:pt x="308" y="136"/>
                  <a:pt x="306" y="134"/>
                  <a:pt x="308" y="134"/>
                </a:cubicBezTo>
                <a:cubicBezTo>
                  <a:pt x="310" y="134"/>
                  <a:pt x="311" y="135"/>
                  <a:pt x="313" y="133"/>
                </a:cubicBezTo>
                <a:cubicBezTo>
                  <a:pt x="314" y="132"/>
                  <a:pt x="311" y="129"/>
                  <a:pt x="310" y="130"/>
                </a:cubicBezTo>
                <a:cubicBezTo>
                  <a:pt x="309" y="130"/>
                  <a:pt x="307" y="131"/>
                  <a:pt x="307" y="129"/>
                </a:cubicBezTo>
                <a:cubicBezTo>
                  <a:pt x="307" y="129"/>
                  <a:pt x="308" y="129"/>
                  <a:pt x="309" y="129"/>
                </a:cubicBezTo>
                <a:cubicBezTo>
                  <a:pt x="309" y="129"/>
                  <a:pt x="310" y="129"/>
                  <a:pt x="310" y="129"/>
                </a:cubicBezTo>
                <a:cubicBezTo>
                  <a:pt x="311" y="128"/>
                  <a:pt x="310" y="127"/>
                  <a:pt x="308" y="127"/>
                </a:cubicBezTo>
                <a:cubicBezTo>
                  <a:pt x="306" y="128"/>
                  <a:pt x="305" y="128"/>
                  <a:pt x="303" y="126"/>
                </a:cubicBezTo>
                <a:cubicBezTo>
                  <a:pt x="302" y="125"/>
                  <a:pt x="299" y="124"/>
                  <a:pt x="298" y="127"/>
                </a:cubicBezTo>
                <a:cubicBezTo>
                  <a:pt x="297" y="131"/>
                  <a:pt x="295" y="129"/>
                  <a:pt x="294" y="130"/>
                </a:cubicBezTo>
                <a:cubicBezTo>
                  <a:pt x="293" y="131"/>
                  <a:pt x="295" y="132"/>
                  <a:pt x="298" y="132"/>
                </a:cubicBezTo>
                <a:cubicBezTo>
                  <a:pt x="300" y="132"/>
                  <a:pt x="302" y="135"/>
                  <a:pt x="301" y="135"/>
                </a:cubicBezTo>
                <a:cubicBezTo>
                  <a:pt x="300" y="135"/>
                  <a:pt x="300" y="137"/>
                  <a:pt x="299" y="136"/>
                </a:cubicBezTo>
                <a:cubicBezTo>
                  <a:pt x="297" y="135"/>
                  <a:pt x="296" y="136"/>
                  <a:pt x="297" y="137"/>
                </a:cubicBezTo>
                <a:cubicBezTo>
                  <a:pt x="298" y="138"/>
                  <a:pt x="297" y="139"/>
                  <a:pt x="297" y="140"/>
                </a:cubicBezTo>
                <a:cubicBezTo>
                  <a:pt x="297" y="141"/>
                  <a:pt x="295" y="140"/>
                  <a:pt x="293" y="140"/>
                </a:cubicBezTo>
                <a:cubicBezTo>
                  <a:pt x="291" y="140"/>
                  <a:pt x="287" y="140"/>
                  <a:pt x="285" y="141"/>
                </a:cubicBezTo>
                <a:cubicBezTo>
                  <a:pt x="282" y="141"/>
                  <a:pt x="279" y="140"/>
                  <a:pt x="278" y="139"/>
                </a:cubicBezTo>
                <a:cubicBezTo>
                  <a:pt x="277" y="138"/>
                  <a:pt x="275" y="138"/>
                  <a:pt x="273" y="138"/>
                </a:cubicBezTo>
                <a:cubicBezTo>
                  <a:pt x="271" y="138"/>
                  <a:pt x="272" y="136"/>
                  <a:pt x="270" y="136"/>
                </a:cubicBezTo>
                <a:cubicBezTo>
                  <a:pt x="267" y="136"/>
                  <a:pt x="268" y="134"/>
                  <a:pt x="267" y="133"/>
                </a:cubicBezTo>
                <a:cubicBezTo>
                  <a:pt x="267" y="132"/>
                  <a:pt x="262" y="132"/>
                  <a:pt x="260" y="133"/>
                </a:cubicBezTo>
                <a:cubicBezTo>
                  <a:pt x="259" y="134"/>
                  <a:pt x="255" y="134"/>
                  <a:pt x="254" y="136"/>
                </a:cubicBezTo>
                <a:cubicBezTo>
                  <a:pt x="253" y="138"/>
                  <a:pt x="255" y="138"/>
                  <a:pt x="256" y="138"/>
                </a:cubicBezTo>
                <a:cubicBezTo>
                  <a:pt x="258" y="138"/>
                  <a:pt x="257" y="136"/>
                  <a:pt x="260" y="136"/>
                </a:cubicBezTo>
                <a:cubicBezTo>
                  <a:pt x="261" y="137"/>
                  <a:pt x="262" y="136"/>
                  <a:pt x="263" y="135"/>
                </a:cubicBezTo>
                <a:cubicBezTo>
                  <a:pt x="264" y="135"/>
                  <a:pt x="265" y="134"/>
                  <a:pt x="266" y="135"/>
                </a:cubicBezTo>
                <a:cubicBezTo>
                  <a:pt x="267" y="136"/>
                  <a:pt x="261" y="138"/>
                  <a:pt x="259" y="138"/>
                </a:cubicBezTo>
                <a:cubicBezTo>
                  <a:pt x="256" y="139"/>
                  <a:pt x="257" y="141"/>
                  <a:pt x="259" y="144"/>
                </a:cubicBezTo>
                <a:cubicBezTo>
                  <a:pt x="262" y="148"/>
                  <a:pt x="258" y="146"/>
                  <a:pt x="258" y="147"/>
                </a:cubicBezTo>
                <a:cubicBezTo>
                  <a:pt x="258" y="149"/>
                  <a:pt x="254" y="147"/>
                  <a:pt x="256" y="146"/>
                </a:cubicBezTo>
                <a:cubicBezTo>
                  <a:pt x="257" y="146"/>
                  <a:pt x="256" y="144"/>
                  <a:pt x="255" y="143"/>
                </a:cubicBezTo>
                <a:cubicBezTo>
                  <a:pt x="254" y="142"/>
                  <a:pt x="253" y="143"/>
                  <a:pt x="253" y="142"/>
                </a:cubicBezTo>
                <a:cubicBezTo>
                  <a:pt x="253" y="141"/>
                  <a:pt x="253" y="141"/>
                  <a:pt x="252" y="141"/>
                </a:cubicBezTo>
                <a:cubicBezTo>
                  <a:pt x="251" y="141"/>
                  <a:pt x="251" y="141"/>
                  <a:pt x="250" y="141"/>
                </a:cubicBezTo>
                <a:cubicBezTo>
                  <a:pt x="249" y="140"/>
                  <a:pt x="248" y="139"/>
                  <a:pt x="246" y="140"/>
                </a:cubicBezTo>
                <a:cubicBezTo>
                  <a:pt x="245" y="141"/>
                  <a:pt x="242" y="140"/>
                  <a:pt x="239" y="141"/>
                </a:cubicBezTo>
                <a:cubicBezTo>
                  <a:pt x="235" y="142"/>
                  <a:pt x="227" y="142"/>
                  <a:pt x="226" y="140"/>
                </a:cubicBezTo>
                <a:cubicBezTo>
                  <a:pt x="225" y="139"/>
                  <a:pt x="229" y="137"/>
                  <a:pt x="231" y="137"/>
                </a:cubicBezTo>
                <a:cubicBezTo>
                  <a:pt x="232" y="137"/>
                  <a:pt x="231" y="135"/>
                  <a:pt x="229" y="134"/>
                </a:cubicBezTo>
                <a:cubicBezTo>
                  <a:pt x="227" y="132"/>
                  <a:pt x="222" y="131"/>
                  <a:pt x="222" y="132"/>
                </a:cubicBezTo>
                <a:cubicBezTo>
                  <a:pt x="222" y="133"/>
                  <a:pt x="220" y="132"/>
                  <a:pt x="216" y="131"/>
                </a:cubicBezTo>
                <a:cubicBezTo>
                  <a:pt x="213" y="131"/>
                  <a:pt x="212" y="130"/>
                  <a:pt x="210" y="129"/>
                </a:cubicBezTo>
                <a:cubicBezTo>
                  <a:pt x="208" y="129"/>
                  <a:pt x="204" y="129"/>
                  <a:pt x="202" y="127"/>
                </a:cubicBezTo>
                <a:cubicBezTo>
                  <a:pt x="199" y="125"/>
                  <a:pt x="193" y="125"/>
                  <a:pt x="192" y="127"/>
                </a:cubicBezTo>
                <a:cubicBezTo>
                  <a:pt x="191" y="129"/>
                  <a:pt x="189" y="129"/>
                  <a:pt x="187" y="129"/>
                </a:cubicBezTo>
                <a:cubicBezTo>
                  <a:pt x="185" y="129"/>
                  <a:pt x="188" y="126"/>
                  <a:pt x="187" y="126"/>
                </a:cubicBezTo>
                <a:cubicBezTo>
                  <a:pt x="186" y="126"/>
                  <a:pt x="187" y="123"/>
                  <a:pt x="186" y="123"/>
                </a:cubicBezTo>
                <a:cubicBezTo>
                  <a:pt x="185" y="123"/>
                  <a:pt x="184" y="124"/>
                  <a:pt x="183" y="126"/>
                </a:cubicBezTo>
                <a:cubicBezTo>
                  <a:pt x="183" y="127"/>
                  <a:pt x="182" y="129"/>
                  <a:pt x="180" y="129"/>
                </a:cubicBezTo>
                <a:cubicBezTo>
                  <a:pt x="177" y="129"/>
                  <a:pt x="176" y="122"/>
                  <a:pt x="174" y="120"/>
                </a:cubicBezTo>
                <a:cubicBezTo>
                  <a:pt x="171" y="119"/>
                  <a:pt x="169" y="119"/>
                  <a:pt x="171" y="121"/>
                </a:cubicBezTo>
                <a:cubicBezTo>
                  <a:pt x="173" y="124"/>
                  <a:pt x="169" y="122"/>
                  <a:pt x="170" y="124"/>
                </a:cubicBezTo>
                <a:cubicBezTo>
                  <a:pt x="170" y="125"/>
                  <a:pt x="166" y="127"/>
                  <a:pt x="167" y="126"/>
                </a:cubicBezTo>
                <a:cubicBezTo>
                  <a:pt x="167" y="125"/>
                  <a:pt x="165" y="124"/>
                  <a:pt x="162" y="127"/>
                </a:cubicBezTo>
                <a:cubicBezTo>
                  <a:pt x="160" y="130"/>
                  <a:pt x="159" y="129"/>
                  <a:pt x="158" y="128"/>
                </a:cubicBezTo>
                <a:cubicBezTo>
                  <a:pt x="158" y="127"/>
                  <a:pt x="152" y="131"/>
                  <a:pt x="152" y="132"/>
                </a:cubicBezTo>
                <a:cubicBezTo>
                  <a:pt x="152" y="133"/>
                  <a:pt x="151" y="134"/>
                  <a:pt x="149" y="134"/>
                </a:cubicBezTo>
                <a:cubicBezTo>
                  <a:pt x="147" y="134"/>
                  <a:pt x="149" y="132"/>
                  <a:pt x="150" y="131"/>
                </a:cubicBezTo>
                <a:cubicBezTo>
                  <a:pt x="152" y="131"/>
                  <a:pt x="156" y="127"/>
                  <a:pt x="158" y="127"/>
                </a:cubicBezTo>
                <a:cubicBezTo>
                  <a:pt x="160" y="126"/>
                  <a:pt x="165" y="124"/>
                  <a:pt x="165" y="123"/>
                </a:cubicBezTo>
                <a:cubicBezTo>
                  <a:pt x="165" y="123"/>
                  <a:pt x="164" y="123"/>
                  <a:pt x="163" y="123"/>
                </a:cubicBezTo>
                <a:cubicBezTo>
                  <a:pt x="162" y="123"/>
                  <a:pt x="162" y="123"/>
                  <a:pt x="161" y="123"/>
                </a:cubicBezTo>
                <a:cubicBezTo>
                  <a:pt x="160" y="123"/>
                  <a:pt x="157" y="124"/>
                  <a:pt x="155" y="126"/>
                </a:cubicBezTo>
                <a:cubicBezTo>
                  <a:pt x="152" y="127"/>
                  <a:pt x="149" y="126"/>
                  <a:pt x="150" y="128"/>
                </a:cubicBezTo>
                <a:cubicBezTo>
                  <a:pt x="150" y="129"/>
                  <a:pt x="149" y="128"/>
                  <a:pt x="149" y="128"/>
                </a:cubicBezTo>
                <a:cubicBezTo>
                  <a:pt x="148" y="128"/>
                  <a:pt x="147" y="128"/>
                  <a:pt x="147" y="129"/>
                </a:cubicBezTo>
                <a:cubicBezTo>
                  <a:pt x="146" y="130"/>
                  <a:pt x="145" y="129"/>
                  <a:pt x="146" y="128"/>
                </a:cubicBezTo>
                <a:cubicBezTo>
                  <a:pt x="147" y="127"/>
                  <a:pt x="144" y="126"/>
                  <a:pt x="144" y="127"/>
                </a:cubicBezTo>
                <a:cubicBezTo>
                  <a:pt x="144" y="128"/>
                  <a:pt x="143" y="129"/>
                  <a:pt x="141" y="129"/>
                </a:cubicBezTo>
                <a:cubicBezTo>
                  <a:pt x="139" y="129"/>
                  <a:pt x="136" y="130"/>
                  <a:pt x="138" y="131"/>
                </a:cubicBezTo>
                <a:cubicBezTo>
                  <a:pt x="139" y="132"/>
                  <a:pt x="140" y="133"/>
                  <a:pt x="139" y="134"/>
                </a:cubicBezTo>
                <a:cubicBezTo>
                  <a:pt x="139" y="134"/>
                  <a:pt x="138" y="134"/>
                  <a:pt x="137" y="133"/>
                </a:cubicBezTo>
                <a:cubicBezTo>
                  <a:pt x="136" y="132"/>
                  <a:pt x="135" y="132"/>
                  <a:pt x="133" y="132"/>
                </a:cubicBezTo>
                <a:cubicBezTo>
                  <a:pt x="130" y="132"/>
                  <a:pt x="123" y="128"/>
                  <a:pt x="123" y="127"/>
                </a:cubicBezTo>
                <a:cubicBezTo>
                  <a:pt x="123" y="126"/>
                  <a:pt x="116" y="127"/>
                  <a:pt x="113" y="126"/>
                </a:cubicBezTo>
                <a:cubicBezTo>
                  <a:pt x="111" y="125"/>
                  <a:pt x="107" y="123"/>
                  <a:pt x="104" y="124"/>
                </a:cubicBezTo>
                <a:cubicBezTo>
                  <a:pt x="102" y="124"/>
                  <a:pt x="98" y="125"/>
                  <a:pt x="96" y="124"/>
                </a:cubicBezTo>
                <a:cubicBezTo>
                  <a:pt x="95" y="123"/>
                  <a:pt x="93" y="123"/>
                  <a:pt x="90" y="123"/>
                </a:cubicBezTo>
                <a:cubicBezTo>
                  <a:pt x="87" y="124"/>
                  <a:pt x="85" y="122"/>
                  <a:pt x="81" y="121"/>
                </a:cubicBezTo>
                <a:cubicBezTo>
                  <a:pt x="77" y="120"/>
                  <a:pt x="71" y="121"/>
                  <a:pt x="70" y="121"/>
                </a:cubicBezTo>
                <a:cubicBezTo>
                  <a:pt x="69" y="122"/>
                  <a:pt x="69" y="121"/>
                  <a:pt x="69" y="121"/>
                </a:cubicBezTo>
                <a:cubicBezTo>
                  <a:pt x="68" y="120"/>
                  <a:pt x="68" y="120"/>
                  <a:pt x="67" y="120"/>
                </a:cubicBezTo>
                <a:cubicBezTo>
                  <a:pt x="65" y="120"/>
                  <a:pt x="67" y="119"/>
                  <a:pt x="66" y="118"/>
                </a:cubicBezTo>
                <a:cubicBezTo>
                  <a:pt x="65" y="117"/>
                  <a:pt x="60" y="118"/>
                  <a:pt x="58" y="118"/>
                </a:cubicBezTo>
                <a:cubicBezTo>
                  <a:pt x="57" y="118"/>
                  <a:pt x="56" y="117"/>
                  <a:pt x="56" y="116"/>
                </a:cubicBezTo>
                <a:cubicBezTo>
                  <a:pt x="56" y="116"/>
                  <a:pt x="55" y="116"/>
                  <a:pt x="54" y="117"/>
                </a:cubicBezTo>
                <a:cubicBezTo>
                  <a:pt x="54" y="118"/>
                  <a:pt x="52" y="118"/>
                  <a:pt x="51" y="118"/>
                </a:cubicBezTo>
                <a:cubicBezTo>
                  <a:pt x="50" y="117"/>
                  <a:pt x="53" y="116"/>
                  <a:pt x="53" y="116"/>
                </a:cubicBezTo>
                <a:cubicBezTo>
                  <a:pt x="53" y="115"/>
                  <a:pt x="50" y="114"/>
                  <a:pt x="49" y="114"/>
                </a:cubicBezTo>
                <a:cubicBezTo>
                  <a:pt x="48" y="114"/>
                  <a:pt x="47" y="115"/>
                  <a:pt x="45" y="117"/>
                </a:cubicBezTo>
                <a:cubicBezTo>
                  <a:pt x="43" y="119"/>
                  <a:pt x="40" y="118"/>
                  <a:pt x="38" y="118"/>
                </a:cubicBezTo>
                <a:cubicBezTo>
                  <a:pt x="36" y="118"/>
                  <a:pt x="34" y="118"/>
                  <a:pt x="34" y="119"/>
                </a:cubicBezTo>
                <a:cubicBezTo>
                  <a:pt x="34" y="120"/>
                  <a:pt x="36" y="120"/>
                  <a:pt x="35" y="122"/>
                </a:cubicBezTo>
                <a:cubicBezTo>
                  <a:pt x="34" y="122"/>
                  <a:pt x="34" y="122"/>
                  <a:pt x="34" y="121"/>
                </a:cubicBezTo>
                <a:cubicBezTo>
                  <a:pt x="33" y="121"/>
                  <a:pt x="33" y="121"/>
                  <a:pt x="32" y="121"/>
                </a:cubicBezTo>
                <a:cubicBezTo>
                  <a:pt x="31" y="123"/>
                  <a:pt x="27" y="123"/>
                  <a:pt x="26" y="122"/>
                </a:cubicBezTo>
                <a:cubicBezTo>
                  <a:pt x="25" y="122"/>
                  <a:pt x="22" y="126"/>
                  <a:pt x="21" y="127"/>
                </a:cubicBezTo>
                <a:cubicBezTo>
                  <a:pt x="20" y="127"/>
                  <a:pt x="22" y="128"/>
                  <a:pt x="19" y="131"/>
                </a:cubicBezTo>
                <a:cubicBezTo>
                  <a:pt x="16" y="134"/>
                  <a:pt x="10" y="133"/>
                  <a:pt x="8" y="133"/>
                </a:cubicBezTo>
                <a:cubicBezTo>
                  <a:pt x="7" y="133"/>
                  <a:pt x="8" y="135"/>
                  <a:pt x="7" y="136"/>
                </a:cubicBezTo>
                <a:cubicBezTo>
                  <a:pt x="6" y="137"/>
                  <a:pt x="8" y="138"/>
                  <a:pt x="12" y="139"/>
                </a:cubicBezTo>
                <a:cubicBezTo>
                  <a:pt x="16" y="140"/>
                  <a:pt x="18" y="145"/>
                  <a:pt x="19" y="146"/>
                </a:cubicBezTo>
                <a:cubicBezTo>
                  <a:pt x="19" y="147"/>
                  <a:pt x="21" y="147"/>
                  <a:pt x="23" y="147"/>
                </a:cubicBezTo>
                <a:cubicBezTo>
                  <a:pt x="24" y="146"/>
                  <a:pt x="25" y="146"/>
                  <a:pt x="26" y="146"/>
                </a:cubicBezTo>
                <a:cubicBezTo>
                  <a:pt x="28" y="147"/>
                  <a:pt x="26" y="149"/>
                  <a:pt x="27" y="150"/>
                </a:cubicBezTo>
                <a:cubicBezTo>
                  <a:pt x="28" y="150"/>
                  <a:pt x="29" y="150"/>
                  <a:pt x="30" y="150"/>
                </a:cubicBezTo>
                <a:cubicBezTo>
                  <a:pt x="31" y="150"/>
                  <a:pt x="32" y="150"/>
                  <a:pt x="32" y="151"/>
                </a:cubicBezTo>
                <a:cubicBezTo>
                  <a:pt x="32" y="152"/>
                  <a:pt x="29" y="151"/>
                  <a:pt x="27" y="152"/>
                </a:cubicBezTo>
                <a:cubicBezTo>
                  <a:pt x="25" y="154"/>
                  <a:pt x="24" y="155"/>
                  <a:pt x="23" y="153"/>
                </a:cubicBezTo>
                <a:cubicBezTo>
                  <a:pt x="22" y="152"/>
                  <a:pt x="19" y="153"/>
                  <a:pt x="18" y="153"/>
                </a:cubicBezTo>
                <a:cubicBezTo>
                  <a:pt x="16" y="153"/>
                  <a:pt x="18" y="151"/>
                  <a:pt x="18" y="150"/>
                </a:cubicBezTo>
                <a:cubicBezTo>
                  <a:pt x="18" y="149"/>
                  <a:pt x="16" y="149"/>
                  <a:pt x="13" y="151"/>
                </a:cubicBezTo>
                <a:cubicBezTo>
                  <a:pt x="9" y="152"/>
                  <a:pt x="11" y="152"/>
                  <a:pt x="10" y="153"/>
                </a:cubicBezTo>
                <a:cubicBezTo>
                  <a:pt x="10" y="154"/>
                  <a:pt x="10" y="154"/>
                  <a:pt x="9" y="153"/>
                </a:cubicBezTo>
                <a:cubicBezTo>
                  <a:pt x="8" y="153"/>
                  <a:pt x="7" y="153"/>
                  <a:pt x="6" y="153"/>
                </a:cubicBezTo>
                <a:cubicBezTo>
                  <a:pt x="5" y="155"/>
                  <a:pt x="1" y="156"/>
                  <a:pt x="1" y="157"/>
                </a:cubicBezTo>
                <a:cubicBezTo>
                  <a:pt x="0" y="158"/>
                  <a:pt x="5" y="159"/>
                  <a:pt x="7" y="159"/>
                </a:cubicBezTo>
                <a:cubicBezTo>
                  <a:pt x="9" y="160"/>
                  <a:pt x="5" y="161"/>
                  <a:pt x="6" y="161"/>
                </a:cubicBezTo>
                <a:cubicBezTo>
                  <a:pt x="8" y="162"/>
                  <a:pt x="7" y="163"/>
                  <a:pt x="9" y="164"/>
                </a:cubicBezTo>
                <a:cubicBezTo>
                  <a:pt x="12" y="166"/>
                  <a:pt x="17" y="164"/>
                  <a:pt x="18" y="164"/>
                </a:cubicBezTo>
                <a:cubicBezTo>
                  <a:pt x="20" y="164"/>
                  <a:pt x="21" y="166"/>
                  <a:pt x="22" y="165"/>
                </a:cubicBezTo>
                <a:cubicBezTo>
                  <a:pt x="23" y="164"/>
                  <a:pt x="28" y="160"/>
                  <a:pt x="30" y="162"/>
                </a:cubicBezTo>
                <a:cubicBezTo>
                  <a:pt x="32" y="164"/>
                  <a:pt x="27" y="164"/>
                  <a:pt x="29" y="165"/>
                </a:cubicBezTo>
                <a:cubicBezTo>
                  <a:pt x="30" y="166"/>
                  <a:pt x="31" y="169"/>
                  <a:pt x="29" y="171"/>
                </a:cubicBezTo>
                <a:cubicBezTo>
                  <a:pt x="27" y="172"/>
                  <a:pt x="25" y="171"/>
                  <a:pt x="24" y="171"/>
                </a:cubicBezTo>
                <a:cubicBezTo>
                  <a:pt x="23" y="171"/>
                  <a:pt x="23" y="173"/>
                  <a:pt x="22" y="175"/>
                </a:cubicBezTo>
                <a:cubicBezTo>
                  <a:pt x="20" y="176"/>
                  <a:pt x="18" y="173"/>
                  <a:pt x="16" y="173"/>
                </a:cubicBezTo>
                <a:cubicBezTo>
                  <a:pt x="14" y="173"/>
                  <a:pt x="14" y="176"/>
                  <a:pt x="14" y="178"/>
                </a:cubicBezTo>
                <a:cubicBezTo>
                  <a:pt x="15" y="179"/>
                  <a:pt x="11" y="177"/>
                  <a:pt x="10" y="181"/>
                </a:cubicBezTo>
                <a:cubicBezTo>
                  <a:pt x="9" y="184"/>
                  <a:pt x="6" y="181"/>
                  <a:pt x="8" y="184"/>
                </a:cubicBezTo>
                <a:cubicBezTo>
                  <a:pt x="11" y="188"/>
                  <a:pt x="10" y="186"/>
                  <a:pt x="12" y="187"/>
                </a:cubicBezTo>
                <a:cubicBezTo>
                  <a:pt x="14" y="188"/>
                  <a:pt x="10" y="191"/>
                  <a:pt x="12" y="191"/>
                </a:cubicBezTo>
                <a:cubicBezTo>
                  <a:pt x="14" y="191"/>
                  <a:pt x="16" y="195"/>
                  <a:pt x="17" y="196"/>
                </a:cubicBezTo>
                <a:cubicBezTo>
                  <a:pt x="18" y="197"/>
                  <a:pt x="20" y="195"/>
                  <a:pt x="22" y="195"/>
                </a:cubicBezTo>
                <a:cubicBezTo>
                  <a:pt x="24" y="195"/>
                  <a:pt x="23" y="192"/>
                  <a:pt x="24" y="193"/>
                </a:cubicBezTo>
                <a:cubicBezTo>
                  <a:pt x="25" y="194"/>
                  <a:pt x="27" y="197"/>
                  <a:pt x="26" y="198"/>
                </a:cubicBezTo>
                <a:cubicBezTo>
                  <a:pt x="25" y="199"/>
                  <a:pt x="26" y="201"/>
                  <a:pt x="26" y="202"/>
                </a:cubicBezTo>
                <a:cubicBezTo>
                  <a:pt x="25" y="204"/>
                  <a:pt x="30" y="203"/>
                  <a:pt x="30" y="202"/>
                </a:cubicBezTo>
                <a:cubicBezTo>
                  <a:pt x="31" y="201"/>
                  <a:pt x="34" y="200"/>
                  <a:pt x="36" y="202"/>
                </a:cubicBezTo>
                <a:cubicBezTo>
                  <a:pt x="38" y="205"/>
                  <a:pt x="39" y="205"/>
                  <a:pt x="39" y="203"/>
                </a:cubicBezTo>
                <a:cubicBezTo>
                  <a:pt x="39" y="202"/>
                  <a:pt x="40" y="200"/>
                  <a:pt x="40" y="201"/>
                </a:cubicBezTo>
                <a:cubicBezTo>
                  <a:pt x="41" y="202"/>
                  <a:pt x="42" y="203"/>
                  <a:pt x="45" y="202"/>
                </a:cubicBezTo>
                <a:cubicBezTo>
                  <a:pt x="48" y="200"/>
                  <a:pt x="47" y="202"/>
                  <a:pt x="45" y="203"/>
                </a:cubicBezTo>
                <a:cubicBezTo>
                  <a:pt x="43" y="206"/>
                  <a:pt x="45" y="210"/>
                  <a:pt x="44" y="210"/>
                </a:cubicBezTo>
                <a:cubicBezTo>
                  <a:pt x="42" y="211"/>
                  <a:pt x="41" y="215"/>
                  <a:pt x="39" y="215"/>
                </a:cubicBezTo>
                <a:cubicBezTo>
                  <a:pt x="36" y="215"/>
                  <a:pt x="32" y="220"/>
                  <a:pt x="31" y="220"/>
                </a:cubicBezTo>
                <a:cubicBezTo>
                  <a:pt x="31" y="221"/>
                  <a:pt x="30" y="221"/>
                  <a:pt x="29" y="220"/>
                </a:cubicBezTo>
                <a:cubicBezTo>
                  <a:pt x="27" y="220"/>
                  <a:pt x="25" y="220"/>
                  <a:pt x="25" y="221"/>
                </a:cubicBezTo>
                <a:cubicBezTo>
                  <a:pt x="24" y="223"/>
                  <a:pt x="21" y="225"/>
                  <a:pt x="22" y="226"/>
                </a:cubicBezTo>
                <a:cubicBezTo>
                  <a:pt x="22" y="226"/>
                  <a:pt x="27" y="224"/>
                  <a:pt x="27" y="223"/>
                </a:cubicBezTo>
                <a:cubicBezTo>
                  <a:pt x="27" y="222"/>
                  <a:pt x="27" y="222"/>
                  <a:pt x="28" y="223"/>
                </a:cubicBezTo>
                <a:cubicBezTo>
                  <a:pt x="29" y="224"/>
                  <a:pt x="31" y="223"/>
                  <a:pt x="32" y="222"/>
                </a:cubicBezTo>
                <a:cubicBezTo>
                  <a:pt x="33" y="221"/>
                  <a:pt x="34" y="221"/>
                  <a:pt x="35" y="221"/>
                </a:cubicBezTo>
                <a:cubicBezTo>
                  <a:pt x="36" y="221"/>
                  <a:pt x="36" y="220"/>
                  <a:pt x="39" y="220"/>
                </a:cubicBezTo>
                <a:cubicBezTo>
                  <a:pt x="41" y="219"/>
                  <a:pt x="41" y="219"/>
                  <a:pt x="41" y="217"/>
                </a:cubicBezTo>
                <a:cubicBezTo>
                  <a:pt x="42" y="216"/>
                  <a:pt x="48" y="213"/>
                  <a:pt x="49" y="213"/>
                </a:cubicBezTo>
                <a:cubicBezTo>
                  <a:pt x="50" y="213"/>
                  <a:pt x="49" y="211"/>
                  <a:pt x="51" y="211"/>
                </a:cubicBezTo>
                <a:cubicBezTo>
                  <a:pt x="52" y="211"/>
                  <a:pt x="54" y="209"/>
                  <a:pt x="55" y="208"/>
                </a:cubicBezTo>
                <a:cubicBezTo>
                  <a:pt x="57" y="206"/>
                  <a:pt x="57" y="207"/>
                  <a:pt x="58" y="207"/>
                </a:cubicBezTo>
                <a:cubicBezTo>
                  <a:pt x="60" y="206"/>
                  <a:pt x="59" y="204"/>
                  <a:pt x="60" y="203"/>
                </a:cubicBezTo>
                <a:cubicBezTo>
                  <a:pt x="61" y="203"/>
                  <a:pt x="62" y="202"/>
                  <a:pt x="62" y="201"/>
                </a:cubicBezTo>
                <a:cubicBezTo>
                  <a:pt x="62" y="200"/>
                  <a:pt x="59" y="200"/>
                  <a:pt x="59" y="200"/>
                </a:cubicBezTo>
                <a:cubicBezTo>
                  <a:pt x="58" y="199"/>
                  <a:pt x="61" y="196"/>
                  <a:pt x="62" y="197"/>
                </a:cubicBezTo>
                <a:cubicBezTo>
                  <a:pt x="63" y="197"/>
                  <a:pt x="65" y="195"/>
                  <a:pt x="65" y="194"/>
                </a:cubicBezTo>
                <a:cubicBezTo>
                  <a:pt x="65" y="192"/>
                  <a:pt x="67" y="192"/>
                  <a:pt x="68" y="191"/>
                </a:cubicBezTo>
                <a:cubicBezTo>
                  <a:pt x="69" y="190"/>
                  <a:pt x="69" y="188"/>
                  <a:pt x="70" y="188"/>
                </a:cubicBezTo>
                <a:cubicBezTo>
                  <a:pt x="71" y="188"/>
                  <a:pt x="72" y="187"/>
                  <a:pt x="74" y="186"/>
                </a:cubicBezTo>
                <a:cubicBezTo>
                  <a:pt x="75" y="185"/>
                  <a:pt x="74" y="187"/>
                  <a:pt x="76" y="187"/>
                </a:cubicBezTo>
                <a:cubicBezTo>
                  <a:pt x="79" y="187"/>
                  <a:pt x="78" y="189"/>
                  <a:pt x="76" y="188"/>
                </a:cubicBezTo>
                <a:cubicBezTo>
                  <a:pt x="74" y="188"/>
                  <a:pt x="74" y="188"/>
                  <a:pt x="72" y="189"/>
                </a:cubicBezTo>
                <a:cubicBezTo>
                  <a:pt x="70" y="191"/>
                  <a:pt x="72" y="191"/>
                  <a:pt x="70" y="193"/>
                </a:cubicBezTo>
                <a:cubicBezTo>
                  <a:pt x="69" y="195"/>
                  <a:pt x="69" y="196"/>
                  <a:pt x="71" y="196"/>
                </a:cubicBezTo>
                <a:cubicBezTo>
                  <a:pt x="72" y="196"/>
                  <a:pt x="71" y="198"/>
                  <a:pt x="69" y="198"/>
                </a:cubicBezTo>
                <a:cubicBezTo>
                  <a:pt x="67" y="199"/>
                  <a:pt x="69" y="200"/>
                  <a:pt x="71" y="200"/>
                </a:cubicBezTo>
                <a:cubicBezTo>
                  <a:pt x="73" y="200"/>
                  <a:pt x="76" y="196"/>
                  <a:pt x="79" y="195"/>
                </a:cubicBezTo>
                <a:cubicBezTo>
                  <a:pt x="81" y="194"/>
                  <a:pt x="83" y="194"/>
                  <a:pt x="84" y="194"/>
                </a:cubicBezTo>
                <a:cubicBezTo>
                  <a:pt x="84" y="195"/>
                  <a:pt x="85" y="195"/>
                  <a:pt x="85" y="195"/>
                </a:cubicBezTo>
                <a:cubicBezTo>
                  <a:pt x="86" y="194"/>
                  <a:pt x="84" y="193"/>
                  <a:pt x="85" y="192"/>
                </a:cubicBezTo>
                <a:cubicBezTo>
                  <a:pt x="86" y="192"/>
                  <a:pt x="84" y="192"/>
                  <a:pt x="83" y="190"/>
                </a:cubicBezTo>
                <a:cubicBezTo>
                  <a:pt x="83" y="188"/>
                  <a:pt x="84" y="189"/>
                  <a:pt x="85" y="188"/>
                </a:cubicBezTo>
                <a:cubicBezTo>
                  <a:pt x="85" y="186"/>
                  <a:pt x="86" y="187"/>
                  <a:pt x="87" y="188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9" y="188"/>
                  <a:pt x="90" y="188"/>
                  <a:pt x="90" y="189"/>
                </a:cubicBezTo>
                <a:cubicBezTo>
                  <a:pt x="91" y="190"/>
                  <a:pt x="91" y="190"/>
                  <a:pt x="92" y="189"/>
                </a:cubicBezTo>
                <a:cubicBezTo>
                  <a:pt x="92" y="189"/>
                  <a:pt x="93" y="189"/>
                  <a:pt x="94" y="190"/>
                </a:cubicBezTo>
                <a:cubicBezTo>
                  <a:pt x="95" y="191"/>
                  <a:pt x="93" y="191"/>
                  <a:pt x="92" y="191"/>
                </a:cubicBezTo>
                <a:cubicBezTo>
                  <a:pt x="90" y="191"/>
                  <a:pt x="91" y="194"/>
                  <a:pt x="92" y="192"/>
                </a:cubicBezTo>
                <a:cubicBezTo>
                  <a:pt x="93" y="191"/>
                  <a:pt x="94" y="191"/>
                  <a:pt x="96" y="192"/>
                </a:cubicBezTo>
                <a:cubicBezTo>
                  <a:pt x="97" y="193"/>
                  <a:pt x="97" y="192"/>
                  <a:pt x="98" y="191"/>
                </a:cubicBezTo>
                <a:cubicBezTo>
                  <a:pt x="99" y="190"/>
                  <a:pt x="99" y="192"/>
                  <a:pt x="99" y="192"/>
                </a:cubicBezTo>
                <a:cubicBezTo>
                  <a:pt x="99" y="193"/>
                  <a:pt x="101" y="193"/>
                  <a:pt x="104" y="194"/>
                </a:cubicBezTo>
                <a:cubicBezTo>
                  <a:pt x="107" y="194"/>
                  <a:pt x="112" y="194"/>
                  <a:pt x="113" y="194"/>
                </a:cubicBezTo>
                <a:cubicBezTo>
                  <a:pt x="114" y="193"/>
                  <a:pt x="114" y="195"/>
                  <a:pt x="117" y="196"/>
                </a:cubicBezTo>
                <a:cubicBezTo>
                  <a:pt x="118" y="196"/>
                  <a:pt x="119" y="196"/>
                  <a:pt x="120" y="195"/>
                </a:cubicBezTo>
                <a:cubicBezTo>
                  <a:pt x="121" y="194"/>
                  <a:pt x="121" y="194"/>
                  <a:pt x="122" y="194"/>
                </a:cubicBezTo>
                <a:cubicBezTo>
                  <a:pt x="124" y="196"/>
                  <a:pt x="122" y="196"/>
                  <a:pt x="121" y="197"/>
                </a:cubicBezTo>
                <a:cubicBezTo>
                  <a:pt x="120" y="198"/>
                  <a:pt x="122" y="198"/>
                  <a:pt x="123" y="198"/>
                </a:cubicBezTo>
                <a:cubicBezTo>
                  <a:pt x="124" y="199"/>
                  <a:pt x="127" y="200"/>
                  <a:pt x="128" y="201"/>
                </a:cubicBezTo>
                <a:cubicBezTo>
                  <a:pt x="129" y="202"/>
                  <a:pt x="130" y="203"/>
                  <a:pt x="133" y="205"/>
                </a:cubicBezTo>
                <a:cubicBezTo>
                  <a:pt x="135" y="206"/>
                  <a:pt x="135" y="205"/>
                  <a:pt x="135" y="204"/>
                </a:cubicBezTo>
                <a:cubicBezTo>
                  <a:pt x="135" y="203"/>
                  <a:pt x="134" y="202"/>
                  <a:pt x="136" y="203"/>
                </a:cubicBezTo>
                <a:cubicBezTo>
                  <a:pt x="138" y="205"/>
                  <a:pt x="137" y="203"/>
                  <a:pt x="139" y="205"/>
                </a:cubicBezTo>
                <a:cubicBezTo>
                  <a:pt x="141" y="206"/>
                  <a:pt x="140" y="204"/>
                  <a:pt x="139" y="201"/>
                </a:cubicBezTo>
                <a:cubicBezTo>
                  <a:pt x="139" y="198"/>
                  <a:pt x="140" y="200"/>
                  <a:pt x="141" y="202"/>
                </a:cubicBezTo>
                <a:cubicBezTo>
                  <a:pt x="142" y="203"/>
                  <a:pt x="142" y="205"/>
                  <a:pt x="141" y="207"/>
                </a:cubicBezTo>
                <a:cubicBezTo>
                  <a:pt x="141" y="209"/>
                  <a:pt x="138" y="207"/>
                  <a:pt x="138" y="206"/>
                </a:cubicBezTo>
                <a:cubicBezTo>
                  <a:pt x="139" y="205"/>
                  <a:pt x="135" y="206"/>
                  <a:pt x="135" y="207"/>
                </a:cubicBezTo>
                <a:cubicBezTo>
                  <a:pt x="135" y="208"/>
                  <a:pt x="137" y="211"/>
                  <a:pt x="139" y="211"/>
                </a:cubicBezTo>
                <a:cubicBezTo>
                  <a:pt x="140" y="212"/>
                  <a:pt x="139" y="214"/>
                  <a:pt x="140" y="214"/>
                </a:cubicBezTo>
                <a:cubicBezTo>
                  <a:pt x="141" y="215"/>
                  <a:pt x="141" y="217"/>
                  <a:pt x="142" y="217"/>
                </a:cubicBezTo>
                <a:cubicBezTo>
                  <a:pt x="143" y="216"/>
                  <a:pt x="143" y="213"/>
                  <a:pt x="142" y="212"/>
                </a:cubicBezTo>
                <a:cubicBezTo>
                  <a:pt x="141" y="211"/>
                  <a:pt x="141" y="209"/>
                  <a:pt x="142" y="209"/>
                </a:cubicBezTo>
                <a:cubicBezTo>
                  <a:pt x="144" y="210"/>
                  <a:pt x="142" y="212"/>
                  <a:pt x="143" y="212"/>
                </a:cubicBezTo>
                <a:cubicBezTo>
                  <a:pt x="144" y="213"/>
                  <a:pt x="144" y="212"/>
                  <a:pt x="146" y="211"/>
                </a:cubicBezTo>
                <a:cubicBezTo>
                  <a:pt x="147" y="210"/>
                  <a:pt x="145" y="208"/>
                  <a:pt x="145" y="207"/>
                </a:cubicBezTo>
                <a:cubicBezTo>
                  <a:pt x="146" y="206"/>
                  <a:pt x="147" y="208"/>
                  <a:pt x="148" y="210"/>
                </a:cubicBezTo>
                <a:cubicBezTo>
                  <a:pt x="149" y="212"/>
                  <a:pt x="147" y="212"/>
                  <a:pt x="147" y="213"/>
                </a:cubicBezTo>
                <a:cubicBezTo>
                  <a:pt x="147" y="214"/>
                  <a:pt x="145" y="213"/>
                  <a:pt x="144" y="214"/>
                </a:cubicBezTo>
                <a:cubicBezTo>
                  <a:pt x="144" y="214"/>
                  <a:pt x="144" y="218"/>
                  <a:pt x="145" y="218"/>
                </a:cubicBezTo>
                <a:cubicBezTo>
                  <a:pt x="145" y="218"/>
                  <a:pt x="145" y="218"/>
                  <a:pt x="146" y="217"/>
                </a:cubicBezTo>
                <a:cubicBezTo>
                  <a:pt x="146" y="216"/>
                  <a:pt x="146" y="216"/>
                  <a:pt x="146" y="217"/>
                </a:cubicBezTo>
                <a:cubicBezTo>
                  <a:pt x="147" y="217"/>
                  <a:pt x="147" y="217"/>
                  <a:pt x="148" y="216"/>
                </a:cubicBezTo>
                <a:cubicBezTo>
                  <a:pt x="148" y="216"/>
                  <a:pt x="149" y="215"/>
                  <a:pt x="149" y="216"/>
                </a:cubicBezTo>
                <a:cubicBezTo>
                  <a:pt x="150" y="218"/>
                  <a:pt x="152" y="219"/>
                  <a:pt x="153" y="219"/>
                </a:cubicBezTo>
                <a:cubicBezTo>
                  <a:pt x="154" y="219"/>
                  <a:pt x="152" y="217"/>
                  <a:pt x="151" y="217"/>
                </a:cubicBezTo>
                <a:cubicBezTo>
                  <a:pt x="150" y="217"/>
                  <a:pt x="150" y="215"/>
                  <a:pt x="151" y="215"/>
                </a:cubicBezTo>
                <a:cubicBezTo>
                  <a:pt x="152" y="214"/>
                  <a:pt x="155" y="218"/>
                  <a:pt x="154" y="219"/>
                </a:cubicBezTo>
                <a:cubicBezTo>
                  <a:pt x="154" y="220"/>
                  <a:pt x="153" y="220"/>
                  <a:pt x="152" y="221"/>
                </a:cubicBezTo>
                <a:cubicBezTo>
                  <a:pt x="152" y="222"/>
                  <a:pt x="151" y="221"/>
                  <a:pt x="150" y="220"/>
                </a:cubicBezTo>
                <a:cubicBezTo>
                  <a:pt x="150" y="220"/>
                  <a:pt x="149" y="219"/>
                  <a:pt x="149" y="219"/>
                </a:cubicBezTo>
                <a:cubicBezTo>
                  <a:pt x="147" y="219"/>
                  <a:pt x="149" y="221"/>
                  <a:pt x="149" y="222"/>
                </a:cubicBezTo>
                <a:cubicBezTo>
                  <a:pt x="150" y="224"/>
                  <a:pt x="148" y="226"/>
                  <a:pt x="149" y="227"/>
                </a:cubicBezTo>
                <a:cubicBezTo>
                  <a:pt x="151" y="228"/>
                  <a:pt x="150" y="226"/>
                  <a:pt x="151" y="225"/>
                </a:cubicBezTo>
                <a:cubicBezTo>
                  <a:pt x="151" y="224"/>
                  <a:pt x="152" y="225"/>
                  <a:pt x="153" y="226"/>
                </a:cubicBezTo>
                <a:cubicBezTo>
                  <a:pt x="154" y="227"/>
                  <a:pt x="154" y="224"/>
                  <a:pt x="154" y="224"/>
                </a:cubicBezTo>
                <a:cubicBezTo>
                  <a:pt x="154" y="223"/>
                  <a:pt x="155" y="223"/>
                  <a:pt x="156" y="224"/>
                </a:cubicBezTo>
                <a:cubicBezTo>
                  <a:pt x="157" y="225"/>
                  <a:pt x="157" y="225"/>
                  <a:pt x="157" y="224"/>
                </a:cubicBezTo>
                <a:cubicBezTo>
                  <a:pt x="157" y="224"/>
                  <a:pt x="158" y="223"/>
                  <a:pt x="158" y="223"/>
                </a:cubicBezTo>
                <a:cubicBezTo>
                  <a:pt x="159" y="224"/>
                  <a:pt x="158" y="225"/>
                  <a:pt x="158" y="226"/>
                </a:cubicBezTo>
                <a:cubicBezTo>
                  <a:pt x="158" y="227"/>
                  <a:pt x="159" y="227"/>
                  <a:pt x="159" y="226"/>
                </a:cubicBezTo>
                <a:cubicBezTo>
                  <a:pt x="160" y="226"/>
                  <a:pt x="160" y="226"/>
                  <a:pt x="160" y="227"/>
                </a:cubicBezTo>
                <a:cubicBezTo>
                  <a:pt x="160" y="228"/>
                  <a:pt x="161" y="228"/>
                  <a:pt x="162" y="229"/>
                </a:cubicBezTo>
                <a:cubicBezTo>
                  <a:pt x="163" y="230"/>
                  <a:pt x="160" y="230"/>
                  <a:pt x="161" y="231"/>
                </a:cubicBezTo>
                <a:cubicBezTo>
                  <a:pt x="162" y="232"/>
                  <a:pt x="161" y="233"/>
                  <a:pt x="162" y="234"/>
                </a:cubicBezTo>
                <a:cubicBezTo>
                  <a:pt x="163" y="235"/>
                  <a:pt x="164" y="235"/>
                  <a:pt x="165" y="234"/>
                </a:cubicBezTo>
                <a:cubicBezTo>
                  <a:pt x="166" y="233"/>
                  <a:pt x="167" y="235"/>
                  <a:pt x="166" y="237"/>
                </a:cubicBezTo>
                <a:cubicBezTo>
                  <a:pt x="165" y="238"/>
                  <a:pt x="167" y="239"/>
                  <a:pt x="168" y="238"/>
                </a:cubicBezTo>
                <a:cubicBezTo>
                  <a:pt x="169" y="237"/>
                  <a:pt x="171" y="240"/>
                  <a:pt x="172" y="240"/>
                </a:cubicBezTo>
                <a:cubicBezTo>
                  <a:pt x="172" y="241"/>
                  <a:pt x="173" y="242"/>
                  <a:pt x="172" y="242"/>
                </a:cubicBezTo>
                <a:cubicBezTo>
                  <a:pt x="170" y="242"/>
                  <a:pt x="171" y="244"/>
                  <a:pt x="172" y="245"/>
                </a:cubicBezTo>
                <a:cubicBezTo>
                  <a:pt x="173" y="245"/>
                  <a:pt x="173" y="246"/>
                  <a:pt x="173" y="247"/>
                </a:cubicBezTo>
                <a:cubicBezTo>
                  <a:pt x="173" y="248"/>
                  <a:pt x="176" y="249"/>
                  <a:pt x="177" y="249"/>
                </a:cubicBezTo>
                <a:cubicBezTo>
                  <a:pt x="178" y="248"/>
                  <a:pt x="179" y="249"/>
                  <a:pt x="180" y="250"/>
                </a:cubicBezTo>
                <a:cubicBezTo>
                  <a:pt x="181" y="251"/>
                  <a:pt x="183" y="252"/>
                  <a:pt x="184" y="251"/>
                </a:cubicBezTo>
                <a:cubicBezTo>
                  <a:pt x="185" y="251"/>
                  <a:pt x="185" y="253"/>
                  <a:pt x="185" y="254"/>
                </a:cubicBezTo>
                <a:cubicBezTo>
                  <a:pt x="185" y="255"/>
                  <a:pt x="187" y="255"/>
                  <a:pt x="189" y="254"/>
                </a:cubicBezTo>
                <a:cubicBezTo>
                  <a:pt x="189" y="254"/>
                  <a:pt x="189" y="255"/>
                  <a:pt x="190" y="255"/>
                </a:cubicBezTo>
                <a:cubicBezTo>
                  <a:pt x="190" y="255"/>
                  <a:pt x="191" y="256"/>
                  <a:pt x="191" y="256"/>
                </a:cubicBezTo>
                <a:cubicBezTo>
                  <a:pt x="193" y="255"/>
                  <a:pt x="193" y="259"/>
                  <a:pt x="195" y="260"/>
                </a:cubicBezTo>
                <a:cubicBezTo>
                  <a:pt x="196" y="262"/>
                  <a:pt x="195" y="263"/>
                  <a:pt x="195" y="265"/>
                </a:cubicBezTo>
                <a:cubicBezTo>
                  <a:pt x="196" y="266"/>
                  <a:pt x="196" y="269"/>
                  <a:pt x="194" y="269"/>
                </a:cubicBezTo>
                <a:cubicBezTo>
                  <a:pt x="193" y="269"/>
                  <a:pt x="193" y="267"/>
                  <a:pt x="194" y="267"/>
                </a:cubicBezTo>
                <a:cubicBezTo>
                  <a:pt x="195" y="266"/>
                  <a:pt x="194" y="264"/>
                  <a:pt x="193" y="264"/>
                </a:cubicBezTo>
                <a:cubicBezTo>
                  <a:pt x="192" y="264"/>
                  <a:pt x="192" y="262"/>
                  <a:pt x="193" y="261"/>
                </a:cubicBezTo>
                <a:cubicBezTo>
                  <a:pt x="193" y="260"/>
                  <a:pt x="191" y="260"/>
                  <a:pt x="190" y="259"/>
                </a:cubicBezTo>
                <a:cubicBezTo>
                  <a:pt x="189" y="258"/>
                  <a:pt x="186" y="258"/>
                  <a:pt x="185" y="257"/>
                </a:cubicBezTo>
                <a:cubicBezTo>
                  <a:pt x="185" y="256"/>
                  <a:pt x="182" y="251"/>
                  <a:pt x="180" y="251"/>
                </a:cubicBezTo>
                <a:cubicBezTo>
                  <a:pt x="179" y="251"/>
                  <a:pt x="176" y="252"/>
                  <a:pt x="175" y="250"/>
                </a:cubicBezTo>
                <a:cubicBezTo>
                  <a:pt x="173" y="249"/>
                  <a:pt x="171" y="249"/>
                  <a:pt x="170" y="249"/>
                </a:cubicBezTo>
                <a:cubicBezTo>
                  <a:pt x="169" y="250"/>
                  <a:pt x="172" y="250"/>
                  <a:pt x="171" y="251"/>
                </a:cubicBezTo>
                <a:cubicBezTo>
                  <a:pt x="171" y="252"/>
                  <a:pt x="172" y="253"/>
                  <a:pt x="173" y="253"/>
                </a:cubicBezTo>
                <a:cubicBezTo>
                  <a:pt x="175" y="253"/>
                  <a:pt x="175" y="255"/>
                  <a:pt x="176" y="255"/>
                </a:cubicBezTo>
                <a:cubicBezTo>
                  <a:pt x="177" y="255"/>
                  <a:pt x="178" y="257"/>
                  <a:pt x="179" y="257"/>
                </a:cubicBezTo>
                <a:cubicBezTo>
                  <a:pt x="181" y="257"/>
                  <a:pt x="181" y="258"/>
                  <a:pt x="181" y="259"/>
                </a:cubicBezTo>
                <a:cubicBezTo>
                  <a:pt x="182" y="260"/>
                  <a:pt x="184" y="259"/>
                  <a:pt x="184" y="260"/>
                </a:cubicBezTo>
                <a:cubicBezTo>
                  <a:pt x="184" y="261"/>
                  <a:pt x="185" y="262"/>
                  <a:pt x="186" y="263"/>
                </a:cubicBezTo>
                <a:cubicBezTo>
                  <a:pt x="186" y="264"/>
                  <a:pt x="186" y="267"/>
                  <a:pt x="188" y="269"/>
                </a:cubicBezTo>
                <a:cubicBezTo>
                  <a:pt x="189" y="271"/>
                  <a:pt x="188" y="272"/>
                  <a:pt x="190" y="273"/>
                </a:cubicBezTo>
                <a:cubicBezTo>
                  <a:pt x="191" y="273"/>
                  <a:pt x="191" y="274"/>
                  <a:pt x="190" y="274"/>
                </a:cubicBezTo>
                <a:cubicBezTo>
                  <a:pt x="188" y="274"/>
                  <a:pt x="189" y="275"/>
                  <a:pt x="189" y="278"/>
                </a:cubicBezTo>
                <a:cubicBezTo>
                  <a:pt x="188" y="281"/>
                  <a:pt x="188" y="286"/>
                  <a:pt x="188" y="288"/>
                </a:cubicBezTo>
                <a:cubicBezTo>
                  <a:pt x="188" y="290"/>
                  <a:pt x="186" y="293"/>
                  <a:pt x="187" y="295"/>
                </a:cubicBezTo>
                <a:cubicBezTo>
                  <a:pt x="188" y="297"/>
                  <a:pt x="189" y="299"/>
                  <a:pt x="188" y="302"/>
                </a:cubicBezTo>
                <a:cubicBezTo>
                  <a:pt x="188" y="304"/>
                  <a:pt x="188" y="305"/>
                  <a:pt x="189" y="307"/>
                </a:cubicBezTo>
                <a:cubicBezTo>
                  <a:pt x="190" y="309"/>
                  <a:pt x="189" y="312"/>
                  <a:pt x="190" y="313"/>
                </a:cubicBezTo>
                <a:cubicBezTo>
                  <a:pt x="191" y="313"/>
                  <a:pt x="192" y="315"/>
                  <a:pt x="193" y="316"/>
                </a:cubicBezTo>
                <a:cubicBezTo>
                  <a:pt x="194" y="318"/>
                  <a:pt x="195" y="317"/>
                  <a:pt x="196" y="319"/>
                </a:cubicBezTo>
                <a:cubicBezTo>
                  <a:pt x="196" y="321"/>
                  <a:pt x="196" y="321"/>
                  <a:pt x="197" y="321"/>
                </a:cubicBezTo>
                <a:cubicBezTo>
                  <a:pt x="199" y="322"/>
                  <a:pt x="198" y="324"/>
                  <a:pt x="198" y="325"/>
                </a:cubicBezTo>
                <a:cubicBezTo>
                  <a:pt x="198" y="326"/>
                  <a:pt x="200" y="327"/>
                  <a:pt x="202" y="330"/>
                </a:cubicBezTo>
                <a:cubicBezTo>
                  <a:pt x="205" y="332"/>
                  <a:pt x="203" y="334"/>
                  <a:pt x="204" y="334"/>
                </a:cubicBezTo>
                <a:cubicBezTo>
                  <a:pt x="206" y="334"/>
                  <a:pt x="208" y="335"/>
                  <a:pt x="210" y="336"/>
                </a:cubicBezTo>
                <a:cubicBezTo>
                  <a:pt x="211" y="336"/>
                  <a:pt x="212" y="336"/>
                  <a:pt x="212" y="336"/>
                </a:cubicBezTo>
                <a:cubicBezTo>
                  <a:pt x="213" y="336"/>
                  <a:pt x="213" y="336"/>
                  <a:pt x="213" y="336"/>
                </a:cubicBezTo>
                <a:cubicBezTo>
                  <a:pt x="215" y="337"/>
                  <a:pt x="217" y="339"/>
                  <a:pt x="217" y="341"/>
                </a:cubicBezTo>
                <a:cubicBezTo>
                  <a:pt x="218" y="343"/>
                  <a:pt x="218" y="345"/>
                  <a:pt x="220" y="347"/>
                </a:cubicBezTo>
                <a:cubicBezTo>
                  <a:pt x="222" y="350"/>
                  <a:pt x="224" y="354"/>
                  <a:pt x="224" y="356"/>
                </a:cubicBezTo>
                <a:cubicBezTo>
                  <a:pt x="224" y="357"/>
                  <a:pt x="227" y="358"/>
                  <a:pt x="229" y="360"/>
                </a:cubicBezTo>
                <a:cubicBezTo>
                  <a:pt x="232" y="361"/>
                  <a:pt x="232" y="365"/>
                  <a:pt x="231" y="366"/>
                </a:cubicBezTo>
                <a:cubicBezTo>
                  <a:pt x="231" y="366"/>
                  <a:pt x="230" y="366"/>
                  <a:pt x="230" y="366"/>
                </a:cubicBezTo>
                <a:cubicBezTo>
                  <a:pt x="229" y="366"/>
                  <a:pt x="228" y="365"/>
                  <a:pt x="228" y="366"/>
                </a:cubicBezTo>
                <a:cubicBezTo>
                  <a:pt x="228" y="367"/>
                  <a:pt x="232" y="370"/>
                  <a:pt x="233" y="370"/>
                </a:cubicBezTo>
                <a:cubicBezTo>
                  <a:pt x="235" y="370"/>
                  <a:pt x="236" y="371"/>
                  <a:pt x="238" y="373"/>
                </a:cubicBezTo>
                <a:cubicBezTo>
                  <a:pt x="240" y="375"/>
                  <a:pt x="240" y="377"/>
                  <a:pt x="239" y="378"/>
                </a:cubicBezTo>
                <a:cubicBezTo>
                  <a:pt x="238" y="379"/>
                  <a:pt x="241" y="380"/>
                  <a:pt x="244" y="382"/>
                </a:cubicBezTo>
                <a:cubicBezTo>
                  <a:pt x="247" y="384"/>
                  <a:pt x="248" y="387"/>
                  <a:pt x="248" y="388"/>
                </a:cubicBezTo>
                <a:cubicBezTo>
                  <a:pt x="249" y="389"/>
                  <a:pt x="250" y="388"/>
                  <a:pt x="251" y="386"/>
                </a:cubicBezTo>
                <a:cubicBezTo>
                  <a:pt x="251" y="385"/>
                  <a:pt x="250" y="385"/>
                  <a:pt x="250" y="383"/>
                </a:cubicBezTo>
                <a:cubicBezTo>
                  <a:pt x="250" y="381"/>
                  <a:pt x="247" y="382"/>
                  <a:pt x="246" y="381"/>
                </a:cubicBezTo>
                <a:cubicBezTo>
                  <a:pt x="245" y="381"/>
                  <a:pt x="246" y="379"/>
                  <a:pt x="245" y="378"/>
                </a:cubicBezTo>
                <a:cubicBezTo>
                  <a:pt x="244" y="377"/>
                  <a:pt x="243" y="374"/>
                  <a:pt x="242" y="372"/>
                </a:cubicBezTo>
                <a:cubicBezTo>
                  <a:pt x="242" y="370"/>
                  <a:pt x="239" y="368"/>
                  <a:pt x="238" y="365"/>
                </a:cubicBezTo>
                <a:cubicBezTo>
                  <a:pt x="236" y="363"/>
                  <a:pt x="235" y="361"/>
                  <a:pt x="234" y="361"/>
                </a:cubicBezTo>
                <a:cubicBezTo>
                  <a:pt x="233" y="360"/>
                  <a:pt x="235" y="359"/>
                  <a:pt x="235" y="358"/>
                </a:cubicBezTo>
                <a:cubicBezTo>
                  <a:pt x="234" y="358"/>
                  <a:pt x="233" y="358"/>
                  <a:pt x="231" y="357"/>
                </a:cubicBezTo>
                <a:cubicBezTo>
                  <a:pt x="230" y="356"/>
                  <a:pt x="229" y="355"/>
                  <a:pt x="229" y="354"/>
                </a:cubicBezTo>
                <a:cubicBezTo>
                  <a:pt x="229" y="352"/>
                  <a:pt x="228" y="349"/>
                  <a:pt x="228" y="347"/>
                </a:cubicBezTo>
                <a:cubicBezTo>
                  <a:pt x="227" y="346"/>
                  <a:pt x="229" y="346"/>
                  <a:pt x="229" y="347"/>
                </a:cubicBezTo>
                <a:cubicBezTo>
                  <a:pt x="230" y="347"/>
                  <a:pt x="230" y="348"/>
                  <a:pt x="231" y="348"/>
                </a:cubicBezTo>
                <a:cubicBezTo>
                  <a:pt x="231" y="347"/>
                  <a:pt x="232" y="348"/>
                  <a:pt x="233" y="349"/>
                </a:cubicBezTo>
                <a:cubicBezTo>
                  <a:pt x="233" y="349"/>
                  <a:pt x="234" y="349"/>
                  <a:pt x="234" y="349"/>
                </a:cubicBezTo>
                <a:cubicBezTo>
                  <a:pt x="235" y="349"/>
                  <a:pt x="235" y="349"/>
                  <a:pt x="236" y="349"/>
                </a:cubicBezTo>
                <a:cubicBezTo>
                  <a:pt x="236" y="350"/>
                  <a:pt x="234" y="350"/>
                  <a:pt x="236" y="355"/>
                </a:cubicBezTo>
                <a:cubicBezTo>
                  <a:pt x="239" y="359"/>
                  <a:pt x="237" y="356"/>
                  <a:pt x="237" y="359"/>
                </a:cubicBezTo>
                <a:cubicBezTo>
                  <a:pt x="237" y="362"/>
                  <a:pt x="239" y="361"/>
                  <a:pt x="239" y="360"/>
                </a:cubicBezTo>
                <a:cubicBezTo>
                  <a:pt x="240" y="360"/>
                  <a:pt x="241" y="361"/>
                  <a:pt x="242" y="363"/>
                </a:cubicBezTo>
                <a:cubicBezTo>
                  <a:pt x="243" y="364"/>
                  <a:pt x="246" y="365"/>
                  <a:pt x="246" y="365"/>
                </a:cubicBezTo>
                <a:cubicBezTo>
                  <a:pt x="246" y="366"/>
                  <a:pt x="246" y="368"/>
                  <a:pt x="248" y="368"/>
                </a:cubicBezTo>
                <a:cubicBezTo>
                  <a:pt x="249" y="368"/>
                  <a:pt x="250" y="370"/>
                  <a:pt x="251" y="370"/>
                </a:cubicBezTo>
                <a:cubicBezTo>
                  <a:pt x="252" y="371"/>
                  <a:pt x="252" y="372"/>
                  <a:pt x="251" y="373"/>
                </a:cubicBezTo>
                <a:cubicBezTo>
                  <a:pt x="251" y="374"/>
                  <a:pt x="251" y="375"/>
                  <a:pt x="254" y="376"/>
                </a:cubicBezTo>
                <a:cubicBezTo>
                  <a:pt x="257" y="377"/>
                  <a:pt x="255" y="378"/>
                  <a:pt x="258" y="379"/>
                </a:cubicBezTo>
                <a:cubicBezTo>
                  <a:pt x="260" y="381"/>
                  <a:pt x="265" y="388"/>
                  <a:pt x="267" y="390"/>
                </a:cubicBezTo>
                <a:cubicBezTo>
                  <a:pt x="268" y="391"/>
                  <a:pt x="268" y="393"/>
                  <a:pt x="269" y="394"/>
                </a:cubicBezTo>
                <a:cubicBezTo>
                  <a:pt x="269" y="396"/>
                  <a:pt x="268" y="396"/>
                  <a:pt x="269" y="397"/>
                </a:cubicBezTo>
                <a:cubicBezTo>
                  <a:pt x="269" y="399"/>
                  <a:pt x="267" y="398"/>
                  <a:pt x="267" y="399"/>
                </a:cubicBezTo>
                <a:cubicBezTo>
                  <a:pt x="267" y="400"/>
                  <a:pt x="269" y="404"/>
                  <a:pt x="271" y="404"/>
                </a:cubicBezTo>
                <a:cubicBezTo>
                  <a:pt x="273" y="404"/>
                  <a:pt x="275" y="407"/>
                  <a:pt x="277" y="408"/>
                </a:cubicBezTo>
                <a:cubicBezTo>
                  <a:pt x="278" y="410"/>
                  <a:pt x="281" y="409"/>
                  <a:pt x="284" y="410"/>
                </a:cubicBezTo>
                <a:cubicBezTo>
                  <a:pt x="286" y="411"/>
                  <a:pt x="288" y="414"/>
                  <a:pt x="292" y="415"/>
                </a:cubicBezTo>
                <a:cubicBezTo>
                  <a:pt x="296" y="416"/>
                  <a:pt x="299" y="417"/>
                  <a:pt x="302" y="419"/>
                </a:cubicBezTo>
                <a:cubicBezTo>
                  <a:pt x="304" y="420"/>
                  <a:pt x="307" y="420"/>
                  <a:pt x="310" y="418"/>
                </a:cubicBezTo>
                <a:cubicBezTo>
                  <a:pt x="313" y="417"/>
                  <a:pt x="316" y="419"/>
                  <a:pt x="318" y="419"/>
                </a:cubicBezTo>
                <a:cubicBezTo>
                  <a:pt x="320" y="420"/>
                  <a:pt x="325" y="426"/>
                  <a:pt x="327" y="427"/>
                </a:cubicBezTo>
                <a:cubicBezTo>
                  <a:pt x="328" y="428"/>
                  <a:pt x="329" y="427"/>
                  <a:pt x="330" y="427"/>
                </a:cubicBezTo>
                <a:cubicBezTo>
                  <a:pt x="331" y="427"/>
                  <a:pt x="332" y="427"/>
                  <a:pt x="333" y="428"/>
                </a:cubicBezTo>
                <a:cubicBezTo>
                  <a:pt x="334" y="429"/>
                  <a:pt x="340" y="431"/>
                  <a:pt x="341" y="431"/>
                </a:cubicBezTo>
                <a:cubicBezTo>
                  <a:pt x="343" y="431"/>
                  <a:pt x="343" y="429"/>
                  <a:pt x="344" y="430"/>
                </a:cubicBezTo>
                <a:cubicBezTo>
                  <a:pt x="345" y="431"/>
                  <a:pt x="344" y="433"/>
                  <a:pt x="345" y="434"/>
                </a:cubicBezTo>
                <a:cubicBezTo>
                  <a:pt x="347" y="434"/>
                  <a:pt x="349" y="438"/>
                  <a:pt x="350" y="439"/>
                </a:cubicBezTo>
                <a:cubicBezTo>
                  <a:pt x="352" y="439"/>
                  <a:pt x="352" y="441"/>
                  <a:pt x="351" y="442"/>
                </a:cubicBezTo>
                <a:cubicBezTo>
                  <a:pt x="350" y="442"/>
                  <a:pt x="350" y="445"/>
                  <a:pt x="352" y="446"/>
                </a:cubicBezTo>
                <a:cubicBezTo>
                  <a:pt x="355" y="446"/>
                  <a:pt x="354" y="445"/>
                  <a:pt x="355" y="445"/>
                </a:cubicBezTo>
                <a:cubicBezTo>
                  <a:pt x="356" y="445"/>
                  <a:pt x="356" y="447"/>
                  <a:pt x="357" y="447"/>
                </a:cubicBezTo>
                <a:cubicBezTo>
                  <a:pt x="358" y="447"/>
                  <a:pt x="360" y="448"/>
                  <a:pt x="360" y="449"/>
                </a:cubicBezTo>
                <a:cubicBezTo>
                  <a:pt x="360" y="451"/>
                  <a:pt x="361" y="452"/>
                  <a:pt x="362" y="452"/>
                </a:cubicBezTo>
                <a:cubicBezTo>
                  <a:pt x="364" y="452"/>
                  <a:pt x="367" y="452"/>
                  <a:pt x="369" y="454"/>
                </a:cubicBezTo>
                <a:cubicBezTo>
                  <a:pt x="370" y="456"/>
                  <a:pt x="371" y="455"/>
                  <a:pt x="372" y="456"/>
                </a:cubicBezTo>
                <a:cubicBezTo>
                  <a:pt x="373" y="458"/>
                  <a:pt x="375" y="456"/>
                  <a:pt x="375" y="455"/>
                </a:cubicBezTo>
                <a:cubicBezTo>
                  <a:pt x="376" y="454"/>
                  <a:pt x="374" y="454"/>
                  <a:pt x="374" y="453"/>
                </a:cubicBezTo>
                <a:cubicBezTo>
                  <a:pt x="374" y="452"/>
                  <a:pt x="376" y="452"/>
                  <a:pt x="376" y="451"/>
                </a:cubicBezTo>
                <a:cubicBezTo>
                  <a:pt x="377" y="449"/>
                  <a:pt x="380" y="449"/>
                  <a:pt x="381" y="449"/>
                </a:cubicBezTo>
                <a:cubicBezTo>
                  <a:pt x="382" y="450"/>
                  <a:pt x="383" y="451"/>
                  <a:pt x="382" y="452"/>
                </a:cubicBezTo>
                <a:cubicBezTo>
                  <a:pt x="381" y="454"/>
                  <a:pt x="385" y="457"/>
                  <a:pt x="386" y="458"/>
                </a:cubicBezTo>
                <a:cubicBezTo>
                  <a:pt x="387" y="459"/>
                  <a:pt x="386" y="461"/>
                  <a:pt x="387" y="461"/>
                </a:cubicBezTo>
                <a:cubicBezTo>
                  <a:pt x="387" y="462"/>
                  <a:pt x="388" y="463"/>
                  <a:pt x="387" y="464"/>
                </a:cubicBezTo>
                <a:cubicBezTo>
                  <a:pt x="386" y="464"/>
                  <a:pt x="387" y="469"/>
                  <a:pt x="388" y="470"/>
                </a:cubicBezTo>
                <a:cubicBezTo>
                  <a:pt x="388" y="471"/>
                  <a:pt x="388" y="472"/>
                  <a:pt x="387" y="474"/>
                </a:cubicBezTo>
                <a:cubicBezTo>
                  <a:pt x="386" y="476"/>
                  <a:pt x="385" y="477"/>
                  <a:pt x="383" y="477"/>
                </a:cubicBezTo>
                <a:cubicBezTo>
                  <a:pt x="381" y="477"/>
                  <a:pt x="382" y="479"/>
                  <a:pt x="381" y="479"/>
                </a:cubicBezTo>
                <a:cubicBezTo>
                  <a:pt x="380" y="479"/>
                  <a:pt x="380" y="481"/>
                  <a:pt x="380" y="482"/>
                </a:cubicBezTo>
                <a:cubicBezTo>
                  <a:pt x="380" y="483"/>
                  <a:pt x="379" y="483"/>
                  <a:pt x="377" y="483"/>
                </a:cubicBezTo>
                <a:cubicBezTo>
                  <a:pt x="376" y="483"/>
                  <a:pt x="376" y="485"/>
                  <a:pt x="376" y="486"/>
                </a:cubicBezTo>
                <a:cubicBezTo>
                  <a:pt x="376" y="488"/>
                  <a:pt x="374" y="488"/>
                  <a:pt x="374" y="489"/>
                </a:cubicBezTo>
                <a:cubicBezTo>
                  <a:pt x="373" y="490"/>
                  <a:pt x="374" y="491"/>
                  <a:pt x="373" y="491"/>
                </a:cubicBezTo>
                <a:cubicBezTo>
                  <a:pt x="371" y="492"/>
                  <a:pt x="371" y="493"/>
                  <a:pt x="372" y="494"/>
                </a:cubicBezTo>
                <a:cubicBezTo>
                  <a:pt x="373" y="495"/>
                  <a:pt x="372" y="496"/>
                  <a:pt x="372" y="497"/>
                </a:cubicBezTo>
                <a:cubicBezTo>
                  <a:pt x="371" y="498"/>
                  <a:pt x="373" y="498"/>
                  <a:pt x="374" y="499"/>
                </a:cubicBezTo>
                <a:cubicBezTo>
                  <a:pt x="375" y="500"/>
                  <a:pt x="375" y="500"/>
                  <a:pt x="375" y="499"/>
                </a:cubicBezTo>
                <a:cubicBezTo>
                  <a:pt x="376" y="499"/>
                  <a:pt x="376" y="499"/>
                  <a:pt x="376" y="500"/>
                </a:cubicBezTo>
                <a:cubicBezTo>
                  <a:pt x="377" y="501"/>
                  <a:pt x="376" y="502"/>
                  <a:pt x="374" y="502"/>
                </a:cubicBezTo>
                <a:cubicBezTo>
                  <a:pt x="373" y="502"/>
                  <a:pt x="371" y="504"/>
                  <a:pt x="370" y="506"/>
                </a:cubicBezTo>
                <a:cubicBezTo>
                  <a:pt x="370" y="508"/>
                  <a:pt x="372" y="511"/>
                  <a:pt x="372" y="512"/>
                </a:cubicBezTo>
                <a:cubicBezTo>
                  <a:pt x="372" y="513"/>
                  <a:pt x="371" y="512"/>
                  <a:pt x="371" y="513"/>
                </a:cubicBezTo>
                <a:cubicBezTo>
                  <a:pt x="370" y="514"/>
                  <a:pt x="374" y="516"/>
                  <a:pt x="375" y="517"/>
                </a:cubicBezTo>
                <a:cubicBezTo>
                  <a:pt x="377" y="518"/>
                  <a:pt x="378" y="521"/>
                  <a:pt x="379" y="523"/>
                </a:cubicBezTo>
                <a:cubicBezTo>
                  <a:pt x="381" y="524"/>
                  <a:pt x="381" y="525"/>
                  <a:pt x="382" y="529"/>
                </a:cubicBezTo>
                <a:cubicBezTo>
                  <a:pt x="384" y="533"/>
                  <a:pt x="387" y="539"/>
                  <a:pt x="389" y="542"/>
                </a:cubicBezTo>
                <a:cubicBezTo>
                  <a:pt x="391" y="544"/>
                  <a:pt x="392" y="546"/>
                  <a:pt x="392" y="547"/>
                </a:cubicBezTo>
                <a:cubicBezTo>
                  <a:pt x="391" y="548"/>
                  <a:pt x="392" y="550"/>
                  <a:pt x="393" y="551"/>
                </a:cubicBezTo>
                <a:cubicBezTo>
                  <a:pt x="395" y="552"/>
                  <a:pt x="396" y="554"/>
                  <a:pt x="400" y="556"/>
                </a:cubicBezTo>
                <a:cubicBezTo>
                  <a:pt x="404" y="558"/>
                  <a:pt x="411" y="561"/>
                  <a:pt x="412" y="563"/>
                </a:cubicBezTo>
                <a:cubicBezTo>
                  <a:pt x="413" y="565"/>
                  <a:pt x="417" y="567"/>
                  <a:pt x="417" y="567"/>
                </a:cubicBezTo>
                <a:cubicBezTo>
                  <a:pt x="418" y="567"/>
                  <a:pt x="417" y="570"/>
                  <a:pt x="418" y="572"/>
                </a:cubicBezTo>
                <a:cubicBezTo>
                  <a:pt x="418" y="573"/>
                  <a:pt x="418" y="580"/>
                  <a:pt x="418" y="583"/>
                </a:cubicBezTo>
                <a:cubicBezTo>
                  <a:pt x="417" y="585"/>
                  <a:pt x="417" y="587"/>
                  <a:pt x="416" y="589"/>
                </a:cubicBezTo>
                <a:cubicBezTo>
                  <a:pt x="416" y="591"/>
                  <a:pt x="417" y="591"/>
                  <a:pt x="417" y="591"/>
                </a:cubicBezTo>
                <a:cubicBezTo>
                  <a:pt x="416" y="592"/>
                  <a:pt x="416" y="594"/>
                  <a:pt x="416" y="597"/>
                </a:cubicBezTo>
                <a:cubicBezTo>
                  <a:pt x="416" y="600"/>
                  <a:pt x="414" y="605"/>
                  <a:pt x="414" y="607"/>
                </a:cubicBezTo>
                <a:cubicBezTo>
                  <a:pt x="414" y="608"/>
                  <a:pt x="413" y="609"/>
                  <a:pt x="413" y="611"/>
                </a:cubicBezTo>
                <a:cubicBezTo>
                  <a:pt x="413" y="613"/>
                  <a:pt x="412" y="614"/>
                  <a:pt x="411" y="615"/>
                </a:cubicBezTo>
                <a:cubicBezTo>
                  <a:pt x="410" y="616"/>
                  <a:pt x="413" y="618"/>
                  <a:pt x="413" y="620"/>
                </a:cubicBezTo>
                <a:cubicBezTo>
                  <a:pt x="413" y="621"/>
                  <a:pt x="411" y="622"/>
                  <a:pt x="411" y="625"/>
                </a:cubicBezTo>
                <a:cubicBezTo>
                  <a:pt x="412" y="628"/>
                  <a:pt x="411" y="633"/>
                  <a:pt x="411" y="634"/>
                </a:cubicBezTo>
                <a:cubicBezTo>
                  <a:pt x="411" y="635"/>
                  <a:pt x="410" y="635"/>
                  <a:pt x="410" y="637"/>
                </a:cubicBezTo>
                <a:cubicBezTo>
                  <a:pt x="411" y="639"/>
                  <a:pt x="409" y="639"/>
                  <a:pt x="409" y="642"/>
                </a:cubicBezTo>
                <a:cubicBezTo>
                  <a:pt x="409" y="645"/>
                  <a:pt x="406" y="649"/>
                  <a:pt x="406" y="651"/>
                </a:cubicBezTo>
                <a:cubicBezTo>
                  <a:pt x="405" y="653"/>
                  <a:pt x="405" y="654"/>
                  <a:pt x="404" y="654"/>
                </a:cubicBezTo>
                <a:cubicBezTo>
                  <a:pt x="402" y="654"/>
                  <a:pt x="402" y="656"/>
                  <a:pt x="403" y="658"/>
                </a:cubicBezTo>
                <a:cubicBezTo>
                  <a:pt x="404" y="659"/>
                  <a:pt x="402" y="661"/>
                  <a:pt x="404" y="663"/>
                </a:cubicBezTo>
                <a:cubicBezTo>
                  <a:pt x="405" y="665"/>
                  <a:pt x="404" y="665"/>
                  <a:pt x="404" y="667"/>
                </a:cubicBezTo>
                <a:cubicBezTo>
                  <a:pt x="403" y="669"/>
                  <a:pt x="402" y="669"/>
                  <a:pt x="402" y="671"/>
                </a:cubicBezTo>
                <a:cubicBezTo>
                  <a:pt x="402" y="673"/>
                  <a:pt x="401" y="674"/>
                  <a:pt x="402" y="676"/>
                </a:cubicBezTo>
                <a:cubicBezTo>
                  <a:pt x="403" y="678"/>
                  <a:pt x="402" y="678"/>
                  <a:pt x="402" y="678"/>
                </a:cubicBezTo>
                <a:cubicBezTo>
                  <a:pt x="401" y="678"/>
                  <a:pt x="400" y="680"/>
                  <a:pt x="400" y="683"/>
                </a:cubicBezTo>
                <a:cubicBezTo>
                  <a:pt x="399" y="686"/>
                  <a:pt x="399" y="686"/>
                  <a:pt x="402" y="686"/>
                </a:cubicBezTo>
                <a:cubicBezTo>
                  <a:pt x="404" y="686"/>
                  <a:pt x="402" y="678"/>
                  <a:pt x="404" y="678"/>
                </a:cubicBezTo>
                <a:cubicBezTo>
                  <a:pt x="405" y="678"/>
                  <a:pt x="404" y="677"/>
                  <a:pt x="405" y="677"/>
                </a:cubicBezTo>
                <a:cubicBezTo>
                  <a:pt x="407" y="676"/>
                  <a:pt x="405" y="678"/>
                  <a:pt x="406" y="678"/>
                </a:cubicBezTo>
                <a:cubicBezTo>
                  <a:pt x="407" y="678"/>
                  <a:pt x="408" y="679"/>
                  <a:pt x="407" y="680"/>
                </a:cubicBezTo>
                <a:cubicBezTo>
                  <a:pt x="405" y="681"/>
                  <a:pt x="407" y="683"/>
                  <a:pt x="406" y="684"/>
                </a:cubicBezTo>
                <a:cubicBezTo>
                  <a:pt x="406" y="685"/>
                  <a:pt x="405" y="686"/>
                  <a:pt x="405" y="687"/>
                </a:cubicBezTo>
                <a:cubicBezTo>
                  <a:pt x="406" y="688"/>
                  <a:pt x="405" y="688"/>
                  <a:pt x="404" y="690"/>
                </a:cubicBezTo>
                <a:cubicBezTo>
                  <a:pt x="404" y="691"/>
                  <a:pt x="405" y="691"/>
                  <a:pt x="405" y="692"/>
                </a:cubicBezTo>
                <a:cubicBezTo>
                  <a:pt x="404" y="692"/>
                  <a:pt x="405" y="693"/>
                  <a:pt x="405" y="694"/>
                </a:cubicBezTo>
                <a:cubicBezTo>
                  <a:pt x="404" y="694"/>
                  <a:pt x="404" y="695"/>
                  <a:pt x="405" y="696"/>
                </a:cubicBezTo>
                <a:cubicBezTo>
                  <a:pt x="405" y="697"/>
                  <a:pt x="403" y="697"/>
                  <a:pt x="403" y="697"/>
                </a:cubicBezTo>
                <a:cubicBezTo>
                  <a:pt x="402" y="698"/>
                  <a:pt x="403" y="699"/>
                  <a:pt x="403" y="700"/>
                </a:cubicBezTo>
                <a:cubicBezTo>
                  <a:pt x="402" y="701"/>
                  <a:pt x="401" y="700"/>
                  <a:pt x="400" y="699"/>
                </a:cubicBezTo>
                <a:cubicBezTo>
                  <a:pt x="400" y="699"/>
                  <a:pt x="401" y="697"/>
                  <a:pt x="402" y="696"/>
                </a:cubicBezTo>
                <a:cubicBezTo>
                  <a:pt x="403" y="695"/>
                  <a:pt x="401" y="693"/>
                  <a:pt x="400" y="693"/>
                </a:cubicBezTo>
                <a:cubicBezTo>
                  <a:pt x="398" y="694"/>
                  <a:pt x="401" y="695"/>
                  <a:pt x="401" y="697"/>
                </a:cubicBezTo>
                <a:cubicBezTo>
                  <a:pt x="401" y="697"/>
                  <a:pt x="401" y="697"/>
                  <a:pt x="400" y="697"/>
                </a:cubicBezTo>
                <a:cubicBezTo>
                  <a:pt x="400" y="697"/>
                  <a:pt x="399" y="697"/>
                  <a:pt x="399" y="698"/>
                </a:cubicBezTo>
                <a:cubicBezTo>
                  <a:pt x="399" y="699"/>
                  <a:pt x="397" y="698"/>
                  <a:pt x="397" y="699"/>
                </a:cubicBezTo>
                <a:cubicBezTo>
                  <a:pt x="396" y="700"/>
                  <a:pt x="398" y="701"/>
                  <a:pt x="397" y="701"/>
                </a:cubicBezTo>
                <a:cubicBezTo>
                  <a:pt x="396" y="702"/>
                  <a:pt x="394" y="703"/>
                  <a:pt x="394" y="704"/>
                </a:cubicBezTo>
                <a:cubicBezTo>
                  <a:pt x="394" y="705"/>
                  <a:pt x="395" y="705"/>
                  <a:pt x="395" y="704"/>
                </a:cubicBezTo>
                <a:cubicBezTo>
                  <a:pt x="395" y="703"/>
                  <a:pt x="397" y="703"/>
                  <a:pt x="397" y="704"/>
                </a:cubicBezTo>
                <a:cubicBezTo>
                  <a:pt x="397" y="705"/>
                  <a:pt x="398" y="705"/>
                  <a:pt x="398" y="705"/>
                </a:cubicBezTo>
                <a:cubicBezTo>
                  <a:pt x="399" y="704"/>
                  <a:pt x="399" y="704"/>
                  <a:pt x="400" y="704"/>
                </a:cubicBezTo>
                <a:cubicBezTo>
                  <a:pt x="401" y="705"/>
                  <a:pt x="401" y="707"/>
                  <a:pt x="400" y="707"/>
                </a:cubicBezTo>
                <a:cubicBezTo>
                  <a:pt x="399" y="707"/>
                  <a:pt x="398" y="708"/>
                  <a:pt x="399" y="709"/>
                </a:cubicBezTo>
                <a:cubicBezTo>
                  <a:pt x="399" y="710"/>
                  <a:pt x="400" y="710"/>
                  <a:pt x="401" y="710"/>
                </a:cubicBezTo>
                <a:cubicBezTo>
                  <a:pt x="401" y="710"/>
                  <a:pt x="402" y="709"/>
                  <a:pt x="403" y="710"/>
                </a:cubicBezTo>
                <a:cubicBezTo>
                  <a:pt x="404" y="710"/>
                  <a:pt x="403" y="712"/>
                  <a:pt x="403" y="711"/>
                </a:cubicBezTo>
                <a:cubicBezTo>
                  <a:pt x="402" y="711"/>
                  <a:pt x="400" y="710"/>
                  <a:pt x="400" y="711"/>
                </a:cubicBezTo>
                <a:cubicBezTo>
                  <a:pt x="399" y="712"/>
                  <a:pt x="398" y="711"/>
                  <a:pt x="397" y="711"/>
                </a:cubicBezTo>
                <a:cubicBezTo>
                  <a:pt x="396" y="710"/>
                  <a:pt x="393" y="712"/>
                  <a:pt x="394" y="713"/>
                </a:cubicBezTo>
                <a:cubicBezTo>
                  <a:pt x="395" y="714"/>
                  <a:pt x="395" y="715"/>
                  <a:pt x="396" y="715"/>
                </a:cubicBezTo>
                <a:cubicBezTo>
                  <a:pt x="397" y="715"/>
                  <a:pt x="398" y="715"/>
                  <a:pt x="398" y="714"/>
                </a:cubicBezTo>
                <a:cubicBezTo>
                  <a:pt x="399" y="713"/>
                  <a:pt x="400" y="712"/>
                  <a:pt x="400" y="714"/>
                </a:cubicBezTo>
                <a:cubicBezTo>
                  <a:pt x="400" y="716"/>
                  <a:pt x="398" y="715"/>
                  <a:pt x="398" y="716"/>
                </a:cubicBezTo>
                <a:cubicBezTo>
                  <a:pt x="397" y="717"/>
                  <a:pt x="397" y="717"/>
                  <a:pt x="395" y="718"/>
                </a:cubicBezTo>
                <a:cubicBezTo>
                  <a:pt x="394" y="719"/>
                  <a:pt x="395" y="721"/>
                  <a:pt x="396" y="720"/>
                </a:cubicBezTo>
                <a:cubicBezTo>
                  <a:pt x="397" y="720"/>
                  <a:pt x="396" y="721"/>
                  <a:pt x="397" y="721"/>
                </a:cubicBezTo>
                <a:cubicBezTo>
                  <a:pt x="399" y="722"/>
                  <a:pt x="399" y="721"/>
                  <a:pt x="399" y="720"/>
                </a:cubicBezTo>
                <a:cubicBezTo>
                  <a:pt x="399" y="719"/>
                  <a:pt x="399" y="717"/>
                  <a:pt x="401" y="718"/>
                </a:cubicBezTo>
                <a:cubicBezTo>
                  <a:pt x="402" y="719"/>
                  <a:pt x="400" y="720"/>
                  <a:pt x="400" y="721"/>
                </a:cubicBezTo>
                <a:cubicBezTo>
                  <a:pt x="400" y="722"/>
                  <a:pt x="399" y="723"/>
                  <a:pt x="399" y="724"/>
                </a:cubicBezTo>
                <a:cubicBezTo>
                  <a:pt x="399" y="725"/>
                  <a:pt x="398" y="724"/>
                  <a:pt x="398" y="726"/>
                </a:cubicBezTo>
                <a:cubicBezTo>
                  <a:pt x="398" y="727"/>
                  <a:pt x="396" y="726"/>
                  <a:pt x="397" y="727"/>
                </a:cubicBezTo>
                <a:cubicBezTo>
                  <a:pt x="398" y="727"/>
                  <a:pt x="396" y="728"/>
                  <a:pt x="397" y="729"/>
                </a:cubicBezTo>
                <a:cubicBezTo>
                  <a:pt x="397" y="730"/>
                  <a:pt x="397" y="729"/>
                  <a:pt x="398" y="729"/>
                </a:cubicBezTo>
                <a:cubicBezTo>
                  <a:pt x="398" y="729"/>
                  <a:pt x="398" y="728"/>
                  <a:pt x="399" y="729"/>
                </a:cubicBezTo>
                <a:cubicBezTo>
                  <a:pt x="400" y="729"/>
                  <a:pt x="400" y="729"/>
                  <a:pt x="401" y="729"/>
                </a:cubicBezTo>
                <a:cubicBezTo>
                  <a:pt x="402" y="728"/>
                  <a:pt x="403" y="730"/>
                  <a:pt x="402" y="730"/>
                </a:cubicBezTo>
                <a:cubicBezTo>
                  <a:pt x="401" y="730"/>
                  <a:pt x="399" y="732"/>
                  <a:pt x="400" y="732"/>
                </a:cubicBezTo>
                <a:cubicBezTo>
                  <a:pt x="400" y="732"/>
                  <a:pt x="401" y="732"/>
                  <a:pt x="401" y="732"/>
                </a:cubicBezTo>
                <a:cubicBezTo>
                  <a:pt x="402" y="732"/>
                  <a:pt x="402" y="732"/>
                  <a:pt x="403" y="732"/>
                </a:cubicBezTo>
                <a:cubicBezTo>
                  <a:pt x="403" y="734"/>
                  <a:pt x="404" y="733"/>
                  <a:pt x="404" y="732"/>
                </a:cubicBezTo>
                <a:cubicBezTo>
                  <a:pt x="404" y="731"/>
                  <a:pt x="406" y="732"/>
                  <a:pt x="407" y="733"/>
                </a:cubicBezTo>
                <a:cubicBezTo>
                  <a:pt x="407" y="734"/>
                  <a:pt x="404" y="735"/>
                  <a:pt x="403" y="734"/>
                </a:cubicBezTo>
                <a:cubicBezTo>
                  <a:pt x="402" y="734"/>
                  <a:pt x="401" y="736"/>
                  <a:pt x="402" y="737"/>
                </a:cubicBezTo>
                <a:cubicBezTo>
                  <a:pt x="403" y="738"/>
                  <a:pt x="404" y="737"/>
                  <a:pt x="405" y="736"/>
                </a:cubicBezTo>
                <a:cubicBezTo>
                  <a:pt x="406" y="735"/>
                  <a:pt x="411" y="735"/>
                  <a:pt x="411" y="736"/>
                </a:cubicBezTo>
                <a:cubicBezTo>
                  <a:pt x="412" y="737"/>
                  <a:pt x="411" y="737"/>
                  <a:pt x="410" y="737"/>
                </a:cubicBezTo>
                <a:cubicBezTo>
                  <a:pt x="409" y="737"/>
                  <a:pt x="409" y="737"/>
                  <a:pt x="409" y="737"/>
                </a:cubicBezTo>
                <a:cubicBezTo>
                  <a:pt x="408" y="738"/>
                  <a:pt x="406" y="738"/>
                  <a:pt x="406" y="738"/>
                </a:cubicBezTo>
                <a:cubicBezTo>
                  <a:pt x="406" y="737"/>
                  <a:pt x="404" y="738"/>
                  <a:pt x="404" y="739"/>
                </a:cubicBezTo>
                <a:cubicBezTo>
                  <a:pt x="404" y="740"/>
                  <a:pt x="402" y="740"/>
                  <a:pt x="404" y="741"/>
                </a:cubicBezTo>
                <a:cubicBezTo>
                  <a:pt x="405" y="741"/>
                  <a:pt x="405" y="740"/>
                  <a:pt x="405" y="740"/>
                </a:cubicBezTo>
                <a:cubicBezTo>
                  <a:pt x="406" y="739"/>
                  <a:pt x="406" y="739"/>
                  <a:pt x="408" y="739"/>
                </a:cubicBezTo>
                <a:cubicBezTo>
                  <a:pt x="409" y="739"/>
                  <a:pt x="410" y="739"/>
                  <a:pt x="410" y="738"/>
                </a:cubicBezTo>
                <a:cubicBezTo>
                  <a:pt x="411" y="738"/>
                  <a:pt x="412" y="737"/>
                  <a:pt x="412" y="738"/>
                </a:cubicBezTo>
                <a:cubicBezTo>
                  <a:pt x="413" y="740"/>
                  <a:pt x="410" y="741"/>
                  <a:pt x="409" y="740"/>
                </a:cubicBezTo>
                <a:cubicBezTo>
                  <a:pt x="408" y="739"/>
                  <a:pt x="407" y="741"/>
                  <a:pt x="407" y="742"/>
                </a:cubicBezTo>
                <a:cubicBezTo>
                  <a:pt x="407" y="743"/>
                  <a:pt x="404" y="742"/>
                  <a:pt x="403" y="741"/>
                </a:cubicBezTo>
                <a:cubicBezTo>
                  <a:pt x="401" y="741"/>
                  <a:pt x="402" y="743"/>
                  <a:pt x="403" y="744"/>
                </a:cubicBezTo>
                <a:cubicBezTo>
                  <a:pt x="404" y="745"/>
                  <a:pt x="404" y="745"/>
                  <a:pt x="405" y="745"/>
                </a:cubicBezTo>
                <a:cubicBezTo>
                  <a:pt x="405" y="745"/>
                  <a:pt x="406" y="745"/>
                  <a:pt x="407" y="745"/>
                </a:cubicBezTo>
                <a:cubicBezTo>
                  <a:pt x="408" y="746"/>
                  <a:pt x="408" y="747"/>
                  <a:pt x="409" y="746"/>
                </a:cubicBezTo>
                <a:cubicBezTo>
                  <a:pt x="411" y="745"/>
                  <a:pt x="409" y="745"/>
                  <a:pt x="409" y="745"/>
                </a:cubicBezTo>
                <a:cubicBezTo>
                  <a:pt x="408" y="744"/>
                  <a:pt x="409" y="743"/>
                  <a:pt x="410" y="744"/>
                </a:cubicBezTo>
                <a:cubicBezTo>
                  <a:pt x="412" y="744"/>
                  <a:pt x="414" y="743"/>
                  <a:pt x="414" y="741"/>
                </a:cubicBezTo>
                <a:cubicBezTo>
                  <a:pt x="413" y="738"/>
                  <a:pt x="415" y="737"/>
                  <a:pt x="417" y="737"/>
                </a:cubicBezTo>
                <a:cubicBezTo>
                  <a:pt x="420" y="736"/>
                  <a:pt x="418" y="738"/>
                  <a:pt x="417" y="739"/>
                </a:cubicBezTo>
                <a:cubicBezTo>
                  <a:pt x="415" y="739"/>
                  <a:pt x="415" y="740"/>
                  <a:pt x="416" y="741"/>
                </a:cubicBezTo>
                <a:cubicBezTo>
                  <a:pt x="417" y="742"/>
                  <a:pt x="418" y="742"/>
                  <a:pt x="418" y="741"/>
                </a:cubicBezTo>
                <a:cubicBezTo>
                  <a:pt x="419" y="741"/>
                  <a:pt x="420" y="741"/>
                  <a:pt x="420" y="741"/>
                </a:cubicBezTo>
                <a:cubicBezTo>
                  <a:pt x="421" y="742"/>
                  <a:pt x="418" y="742"/>
                  <a:pt x="418" y="743"/>
                </a:cubicBezTo>
                <a:cubicBezTo>
                  <a:pt x="417" y="744"/>
                  <a:pt x="419" y="745"/>
                  <a:pt x="418" y="746"/>
                </a:cubicBezTo>
                <a:cubicBezTo>
                  <a:pt x="416" y="747"/>
                  <a:pt x="417" y="743"/>
                  <a:pt x="416" y="743"/>
                </a:cubicBezTo>
                <a:cubicBezTo>
                  <a:pt x="415" y="742"/>
                  <a:pt x="414" y="743"/>
                  <a:pt x="415" y="745"/>
                </a:cubicBezTo>
                <a:cubicBezTo>
                  <a:pt x="416" y="747"/>
                  <a:pt x="414" y="746"/>
                  <a:pt x="413" y="745"/>
                </a:cubicBezTo>
                <a:cubicBezTo>
                  <a:pt x="412" y="744"/>
                  <a:pt x="411" y="745"/>
                  <a:pt x="412" y="746"/>
                </a:cubicBezTo>
                <a:cubicBezTo>
                  <a:pt x="413" y="747"/>
                  <a:pt x="410" y="746"/>
                  <a:pt x="410" y="748"/>
                </a:cubicBezTo>
                <a:cubicBezTo>
                  <a:pt x="410" y="749"/>
                  <a:pt x="410" y="749"/>
                  <a:pt x="411" y="749"/>
                </a:cubicBezTo>
                <a:cubicBezTo>
                  <a:pt x="412" y="748"/>
                  <a:pt x="412" y="748"/>
                  <a:pt x="413" y="749"/>
                </a:cubicBezTo>
                <a:cubicBezTo>
                  <a:pt x="415" y="749"/>
                  <a:pt x="414" y="751"/>
                  <a:pt x="415" y="752"/>
                </a:cubicBezTo>
                <a:cubicBezTo>
                  <a:pt x="416" y="753"/>
                  <a:pt x="415" y="749"/>
                  <a:pt x="417" y="749"/>
                </a:cubicBezTo>
                <a:cubicBezTo>
                  <a:pt x="418" y="749"/>
                  <a:pt x="417" y="752"/>
                  <a:pt x="420" y="753"/>
                </a:cubicBezTo>
                <a:cubicBezTo>
                  <a:pt x="423" y="754"/>
                  <a:pt x="420" y="752"/>
                  <a:pt x="421" y="751"/>
                </a:cubicBezTo>
                <a:cubicBezTo>
                  <a:pt x="423" y="751"/>
                  <a:pt x="424" y="754"/>
                  <a:pt x="426" y="755"/>
                </a:cubicBezTo>
                <a:cubicBezTo>
                  <a:pt x="427" y="755"/>
                  <a:pt x="426" y="753"/>
                  <a:pt x="425" y="752"/>
                </a:cubicBezTo>
                <a:cubicBezTo>
                  <a:pt x="424" y="751"/>
                  <a:pt x="426" y="751"/>
                  <a:pt x="428" y="752"/>
                </a:cubicBezTo>
                <a:cubicBezTo>
                  <a:pt x="429" y="752"/>
                  <a:pt x="430" y="752"/>
                  <a:pt x="430" y="751"/>
                </a:cubicBezTo>
                <a:cubicBezTo>
                  <a:pt x="430" y="751"/>
                  <a:pt x="431" y="751"/>
                  <a:pt x="431" y="751"/>
                </a:cubicBezTo>
                <a:cubicBezTo>
                  <a:pt x="432" y="751"/>
                  <a:pt x="432" y="752"/>
                  <a:pt x="433" y="751"/>
                </a:cubicBezTo>
                <a:cubicBezTo>
                  <a:pt x="434" y="750"/>
                  <a:pt x="437" y="751"/>
                  <a:pt x="438" y="750"/>
                </a:cubicBezTo>
                <a:cubicBezTo>
                  <a:pt x="440" y="749"/>
                  <a:pt x="438" y="749"/>
                  <a:pt x="435" y="748"/>
                </a:cubicBezTo>
                <a:cubicBezTo>
                  <a:pt x="433" y="748"/>
                  <a:pt x="428" y="744"/>
                  <a:pt x="427" y="743"/>
                </a:cubicBezTo>
                <a:cubicBezTo>
                  <a:pt x="426" y="742"/>
                  <a:pt x="427" y="741"/>
                  <a:pt x="425" y="741"/>
                </a:cubicBezTo>
                <a:cubicBezTo>
                  <a:pt x="423" y="741"/>
                  <a:pt x="424" y="740"/>
                  <a:pt x="425" y="739"/>
                </a:cubicBezTo>
                <a:cubicBezTo>
                  <a:pt x="426" y="739"/>
                  <a:pt x="425" y="737"/>
                  <a:pt x="424" y="737"/>
                </a:cubicBezTo>
                <a:cubicBezTo>
                  <a:pt x="422" y="737"/>
                  <a:pt x="420" y="737"/>
                  <a:pt x="420" y="735"/>
                </a:cubicBezTo>
                <a:cubicBezTo>
                  <a:pt x="420" y="734"/>
                  <a:pt x="422" y="734"/>
                  <a:pt x="423" y="735"/>
                </a:cubicBezTo>
                <a:cubicBezTo>
                  <a:pt x="424" y="735"/>
                  <a:pt x="424" y="735"/>
                  <a:pt x="425" y="735"/>
                </a:cubicBezTo>
                <a:cubicBezTo>
                  <a:pt x="425" y="734"/>
                  <a:pt x="422" y="732"/>
                  <a:pt x="422" y="731"/>
                </a:cubicBezTo>
                <a:cubicBezTo>
                  <a:pt x="422" y="730"/>
                  <a:pt x="422" y="729"/>
                  <a:pt x="422" y="728"/>
                </a:cubicBezTo>
                <a:cubicBezTo>
                  <a:pt x="422" y="727"/>
                  <a:pt x="421" y="725"/>
                  <a:pt x="423" y="724"/>
                </a:cubicBezTo>
                <a:cubicBezTo>
                  <a:pt x="424" y="723"/>
                  <a:pt x="424" y="722"/>
                  <a:pt x="425" y="722"/>
                </a:cubicBezTo>
                <a:cubicBezTo>
                  <a:pt x="426" y="722"/>
                  <a:pt x="428" y="721"/>
                  <a:pt x="428" y="719"/>
                </a:cubicBezTo>
                <a:cubicBezTo>
                  <a:pt x="428" y="717"/>
                  <a:pt x="429" y="716"/>
                  <a:pt x="431" y="715"/>
                </a:cubicBezTo>
                <a:cubicBezTo>
                  <a:pt x="433" y="713"/>
                  <a:pt x="436" y="711"/>
                  <a:pt x="436" y="710"/>
                </a:cubicBezTo>
                <a:cubicBezTo>
                  <a:pt x="435" y="710"/>
                  <a:pt x="436" y="707"/>
                  <a:pt x="436" y="706"/>
                </a:cubicBezTo>
                <a:cubicBezTo>
                  <a:pt x="436" y="705"/>
                  <a:pt x="433" y="705"/>
                  <a:pt x="432" y="705"/>
                </a:cubicBezTo>
                <a:cubicBezTo>
                  <a:pt x="431" y="705"/>
                  <a:pt x="427" y="702"/>
                  <a:pt x="429" y="699"/>
                </a:cubicBezTo>
                <a:cubicBezTo>
                  <a:pt x="431" y="695"/>
                  <a:pt x="435" y="695"/>
                  <a:pt x="436" y="695"/>
                </a:cubicBezTo>
                <a:cubicBezTo>
                  <a:pt x="437" y="695"/>
                  <a:pt x="436" y="693"/>
                  <a:pt x="437" y="692"/>
                </a:cubicBezTo>
                <a:cubicBezTo>
                  <a:pt x="438" y="692"/>
                  <a:pt x="438" y="691"/>
                  <a:pt x="438" y="689"/>
                </a:cubicBezTo>
                <a:cubicBezTo>
                  <a:pt x="438" y="688"/>
                  <a:pt x="438" y="685"/>
                  <a:pt x="440" y="685"/>
                </a:cubicBezTo>
                <a:cubicBezTo>
                  <a:pt x="442" y="685"/>
                  <a:pt x="442" y="684"/>
                  <a:pt x="441" y="684"/>
                </a:cubicBezTo>
                <a:cubicBezTo>
                  <a:pt x="440" y="683"/>
                  <a:pt x="440" y="682"/>
                  <a:pt x="441" y="682"/>
                </a:cubicBezTo>
                <a:cubicBezTo>
                  <a:pt x="443" y="682"/>
                  <a:pt x="442" y="683"/>
                  <a:pt x="444" y="683"/>
                </a:cubicBezTo>
                <a:cubicBezTo>
                  <a:pt x="445" y="683"/>
                  <a:pt x="447" y="681"/>
                  <a:pt x="445" y="680"/>
                </a:cubicBezTo>
                <a:cubicBezTo>
                  <a:pt x="444" y="679"/>
                  <a:pt x="443" y="681"/>
                  <a:pt x="442" y="681"/>
                </a:cubicBezTo>
                <a:cubicBezTo>
                  <a:pt x="442" y="681"/>
                  <a:pt x="441" y="680"/>
                  <a:pt x="440" y="680"/>
                </a:cubicBezTo>
                <a:cubicBezTo>
                  <a:pt x="439" y="680"/>
                  <a:pt x="440" y="677"/>
                  <a:pt x="439" y="677"/>
                </a:cubicBezTo>
                <a:cubicBezTo>
                  <a:pt x="439" y="676"/>
                  <a:pt x="439" y="674"/>
                  <a:pt x="439" y="673"/>
                </a:cubicBezTo>
                <a:cubicBezTo>
                  <a:pt x="440" y="672"/>
                  <a:pt x="443" y="674"/>
                  <a:pt x="446" y="674"/>
                </a:cubicBezTo>
                <a:cubicBezTo>
                  <a:pt x="449" y="675"/>
                  <a:pt x="451" y="673"/>
                  <a:pt x="451" y="672"/>
                </a:cubicBezTo>
                <a:cubicBezTo>
                  <a:pt x="451" y="671"/>
                  <a:pt x="450" y="669"/>
                  <a:pt x="451" y="668"/>
                </a:cubicBezTo>
                <a:cubicBezTo>
                  <a:pt x="453" y="667"/>
                  <a:pt x="452" y="666"/>
                  <a:pt x="451" y="665"/>
                </a:cubicBezTo>
                <a:cubicBezTo>
                  <a:pt x="451" y="663"/>
                  <a:pt x="452" y="662"/>
                  <a:pt x="453" y="663"/>
                </a:cubicBezTo>
                <a:cubicBezTo>
                  <a:pt x="453" y="664"/>
                  <a:pt x="459" y="663"/>
                  <a:pt x="464" y="663"/>
                </a:cubicBezTo>
                <a:cubicBezTo>
                  <a:pt x="468" y="662"/>
                  <a:pt x="471" y="660"/>
                  <a:pt x="472" y="659"/>
                </a:cubicBezTo>
                <a:cubicBezTo>
                  <a:pt x="472" y="657"/>
                  <a:pt x="475" y="654"/>
                  <a:pt x="476" y="653"/>
                </a:cubicBezTo>
                <a:cubicBezTo>
                  <a:pt x="476" y="652"/>
                  <a:pt x="476" y="651"/>
                  <a:pt x="474" y="650"/>
                </a:cubicBezTo>
                <a:cubicBezTo>
                  <a:pt x="472" y="650"/>
                  <a:pt x="472" y="648"/>
                  <a:pt x="473" y="647"/>
                </a:cubicBezTo>
                <a:cubicBezTo>
                  <a:pt x="474" y="645"/>
                  <a:pt x="472" y="644"/>
                  <a:pt x="471" y="644"/>
                </a:cubicBezTo>
                <a:cubicBezTo>
                  <a:pt x="469" y="644"/>
                  <a:pt x="466" y="643"/>
                  <a:pt x="468" y="641"/>
                </a:cubicBezTo>
                <a:cubicBezTo>
                  <a:pt x="469" y="640"/>
                  <a:pt x="469" y="641"/>
                  <a:pt x="469" y="641"/>
                </a:cubicBezTo>
                <a:cubicBezTo>
                  <a:pt x="470" y="641"/>
                  <a:pt x="470" y="642"/>
                  <a:pt x="471" y="642"/>
                </a:cubicBezTo>
                <a:cubicBezTo>
                  <a:pt x="473" y="641"/>
                  <a:pt x="474" y="642"/>
                  <a:pt x="476" y="643"/>
                </a:cubicBezTo>
                <a:cubicBezTo>
                  <a:pt x="478" y="644"/>
                  <a:pt x="478" y="643"/>
                  <a:pt x="478" y="643"/>
                </a:cubicBezTo>
                <a:cubicBezTo>
                  <a:pt x="478" y="643"/>
                  <a:pt x="479" y="643"/>
                  <a:pt x="480" y="643"/>
                </a:cubicBezTo>
                <a:cubicBezTo>
                  <a:pt x="482" y="643"/>
                  <a:pt x="484" y="644"/>
                  <a:pt x="486" y="642"/>
                </a:cubicBezTo>
                <a:cubicBezTo>
                  <a:pt x="488" y="641"/>
                  <a:pt x="489" y="638"/>
                  <a:pt x="491" y="636"/>
                </a:cubicBezTo>
                <a:cubicBezTo>
                  <a:pt x="494" y="634"/>
                  <a:pt x="493" y="633"/>
                  <a:pt x="495" y="631"/>
                </a:cubicBezTo>
                <a:cubicBezTo>
                  <a:pt x="496" y="629"/>
                  <a:pt x="495" y="628"/>
                  <a:pt x="497" y="626"/>
                </a:cubicBezTo>
                <a:cubicBezTo>
                  <a:pt x="499" y="624"/>
                  <a:pt x="496" y="623"/>
                  <a:pt x="499" y="621"/>
                </a:cubicBezTo>
                <a:cubicBezTo>
                  <a:pt x="502" y="620"/>
                  <a:pt x="501" y="622"/>
                  <a:pt x="499" y="625"/>
                </a:cubicBezTo>
                <a:cubicBezTo>
                  <a:pt x="497" y="628"/>
                  <a:pt x="497" y="629"/>
                  <a:pt x="499" y="627"/>
                </a:cubicBezTo>
                <a:cubicBezTo>
                  <a:pt x="502" y="625"/>
                  <a:pt x="503" y="622"/>
                  <a:pt x="505" y="618"/>
                </a:cubicBezTo>
                <a:cubicBezTo>
                  <a:pt x="507" y="615"/>
                  <a:pt x="508" y="614"/>
                  <a:pt x="509" y="614"/>
                </a:cubicBezTo>
                <a:cubicBezTo>
                  <a:pt x="511" y="614"/>
                  <a:pt x="511" y="610"/>
                  <a:pt x="510" y="608"/>
                </a:cubicBezTo>
                <a:cubicBezTo>
                  <a:pt x="510" y="605"/>
                  <a:pt x="509" y="603"/>
                  <a:pt x="510" y="601"/>
                </a:cubicBezTo>
                <a:cubicBezTo>
                  <a:pt x="511" y="600"/>
                  <a:pt x="510" y="598"/>
                  <a:pt x="512" y="598"/>
                </a:cubicBezTo>
                <a:cubicBezTo>
                  <a:pt x="513" y="598"/>
                  <a:pt x="515" y="596"/>
                  <a:pt x="517" y="594"/>
                </a:cubicBezTo>
                <a:cubicBezTo>
                  <a:pt x="519" y="592"/>
                  <a:pt x="521" y="592"/>
                  <a:pt x="523" y="592"/>
                </a:cubicBezTo>
                <a:cubicBezTo>
                  <a:pt x="525" y="592"/>
                  <a:pt x="524" y="591"/>
                  <a:pt x="525" y="590"/>
                </a:cubicBezTo>
                <a:cubicBezTo>
                  <a:pt x="526" y="590"/>
                  <a:pt x="527" y="589"/>
                  <a:pt x="528" y="588"/>
                </a:cubicBezTo>
                <a:cubicBezTo>
                  <a:pt x="529" y="587"/>
                  <a:pt x="533" y="588"/>
                  <a:pt x="535" y="588"/>
                </a:cubicBezTo>
                <a:cubicBezTo>
                  <a:pt x="538" y="588"/>
                  <a:pt x="539" y="588"/>
                  <a:pt x="539" y="587"/>
                </a:cubicBezTo>
                <a:cubicBezTo>
                  <a:pt x="539" y="585"/>
                  <a:pt x="540" y="584"/>
                  <a:pt x="542" y="584"/>
                </a:cubicBezTo>
                <a:cubicBezTo>
                  <a:pt x="543" y="584"/>
                  <a:pt x="543" y="584"/>
                  <a:pt x="543" y="582"/>
                </a:cubicBezTo>
                <a:cubicBezTo>
                  <a:pt x="543" y="580"/>
                  <a:pt x="544" y="579"/>
                  <a:pt x="545" y="578"/>
                </a:cubicBezTo>
                <a:cubicBezTo>
                  <a:pt x="546" y="577"/>
                  <a:pt x="546" y="575"/>
                  <a:pt x="547" y="574"/>
                </a:cubicBezTo>
                <a:cubicBezTo>
                  <a:pt x="547" y="573"/>
                  <a:pt x="548" y="574"/>
                  <a:pt x="548" y="572"/>
                </a:cubicBezTo>
                <a:cubicBezTo>
                  <a:pt x="548" y="570"/>
                  <a:pt x="549" y="568"/>
                  <a:pt x="549" y="567"/>
                </a:cubicBezTo>
                <a:cubicBezTo>
                  <a:pt x="549" y="565"/>
                  <a:pt x="551" y="565"/>
                  <a:pt x="551" y="564"/>
                </a:cubicBezTo>
                <a:cubicBezTo>
                  <a:pt x="552" y="563"/>
                  <a:pt x="551" y="562"/>
                  <a:pt x="552" y="559"/>
                </a:cubicBezTo>
                <a:cubicBezTo>
                  <a:pt x="553" y="556"/>
                  <a:pt x="552" y="554"/>
                  <a:pt x="552" y="551"/>
                </a:cubicBezTo>
                <a:cubicBezTo>
                  <a:pt x="552" y="548"/>
                  <a:pt x="552" y="546"/>
                  <a:pt x="553" y="545"/>
                </a:cubicBezTo>
                <a:cubicBezTo>
                  <a:pt x="554" y="544"/>
                  <a:pt x="553" y="543"/>
                  <a:pt x="552" y="543"/>
                </a:cubicBezTo>
                <a:cubicBezTo>
                  <a:pt x="552" y="543"/>
                  <a:pt x="552" y="542"/>
                  <a:pt x="553" y="542"/>
                </a:cubicBezTo>
                <a:cubicBezTo>
                  <a:pt x="554" y="542"/>
                  <a:pt x="555" y="543"/>
                  <a:pt x="556" y="543"/>
                </a:cubicBezTo>
                <a:cubicBezTo>
                  <a:pt x="557" y="542"/>
                  <a:pt x="558" y="539"/>
                  <a:pt x="559" y="536"/>
                </a:cubicBezTo>
                <a:cubicBezTo>
                  <a:pt x="560" y="533"/>
                  <a:pt x="562" y="533"/>
                  <a:pt x="563" y="533"/>
                </a:cubicBezTo>
                <a:cubicBezTo>
                  <a:pt x="565" y="532"/>
                  <a:pt x="567" y="529"/>
                  <a:pt x="569" y="524"/>
                </a:cubicBezTo>
                <a:cubicBezTo>
                  <a:pt x="571" y="520"/>
                  <a:pt x="569" y="515"/>
                  <a:pt x="568" y="512"/>
                </a:cubicBezTo>
                <a:cubicBezTo>
                  <a:pt x="568" y="509"/>
                  <a:pt x="566" y="510"/>
                  <a:pt x="565" y="510"/>
                </a:cubicBezTo>
                <a:moveTo>
                  <a:pt x="386" y="285"/>
                </a:moveTo>
                <a:cubicBezTo>
                  <a:pt x="387" y="286"/>
                  <a:pt x="388" y="285"/>
                  <a:pt x="389" y="285"/>
                </a:cubicBezTo>
                <a:cubicBezTo>
                  <a:pt x="390" y="285"/>
                  <a:pt x="391" y="284"/>
                  <a:pt x="392" y="285"/>
                </a:cubicBezTo>
                <a:cubicBezTo>
                  <a:pt x="393" y="288"/>
                  <a:pt x="388" y="289"/>
                  <a:pt x="384" y="289"/>
                </a:cubicBezTo>
                <a:cubicBezTo>
                  <a:pt x="379" y="290"/>
                  <a:pt x="378" y="291"/>
                  <a:pt x="377" y="289"/>
                </a:cubicBezTo>
                <a:cubicBezTo>
                  <a:pt x="376" y="287"/>
                  <a:pt x="383" y="285"/>
                  <a:pt x="386" y="285"/>
                </a:cubicBezTo>
                <a:moveTo>
                  <a:pt x="379" y="292"/>
                </a:moveTo>
                <a:cubicBezTo>
                  <a:pt x="380" y="293"/>
                  <a:pt x="373" y="297"/>
                  <a:pt x="369" y="298"/>
                </a:cubicBezTo>
                <a:cubicBezTo>
                  <a:pt x="366" y="300"/>
                  <a:pt x="361" y="299"/>
                  <a:pt x="361" y="297"/>
                </a:cubicBezTo>
                <a:cubicBezTo>
                  <a:pt x="361" y="294"/>
                  <a:pt x="364" y="294"/>
                  <a:pt x="364" y="296"/>
                </a:cubicBezTo>
                <a:cubicBezTo>
                  <a:pt x="365" y="296"/>
                  <a:pt x="366" y="295"/>
                  <a:pt x="367" y="294"/>
                </a:cubicBezTo>
                <a:cubicBezTo>
                  <a:pt x="369" y="293"/>
                  <a:pt x="370" y="292"/>
                  <a:pt x="371" y="292"/>
                </a:cubicBezTo>
                <a:cubicBezTo>
                  <a:pt x="374" y="293"/>
                  <a:pt x="375" y="294"/>
                  <a:pt x="377" y="293"/>
                </a:cubicBezTo>
                <a:cubicBezTo>
                  <a:pt x="379" y="292"/>
                  <a:pt x="379" y="291"/>
                  <a:pt x="379" y="292"/>
                </a:cubicBezTo>
                <a:moveTo>
                  <a:pt x="359" y="274"/>
                </a:moveTo>
                <a:cubicBezTo>
                  <a:pt x="359" y="273"/>
                  <a:pt x="363" y="274"/>
                  <a:pt x="366" y="275"/>
                </a:cubicBezTo>
                <a:cubicBezTo>
                  <a:pt x="367" y="275"/>
                  <a:pt x="368" y="275"/>
                  <a:pt x="369" y="275"/>
                </a:cubicBezTo>
                <a:cubicBezTo>
                  <a:pt x="371" y="275"/>
                  <a:pt x="373" y="275"/>
                  <a:pt x="374" y="277"/>
                </a:cubicBezTo>
                <a:cubicBezTo>
                  <a:pt x="375" y="280"/>
                  <a:pt x="378" y="283"/>
                  <a:pt x="375" y="283"/>
                </a:cubicBezTo>
                <a:cubicBezTo>
                  <a:pt x="374" y="283"/>
                  <a:pt x="373" y="282"/>
                  <a:pt x="372" y="282"/>
                </a:cubicBezTo>
                <a:cubicBezTo>
                  <a:pt x="371" y="281"/>
                  <a:pt x="370" y="280"/>
                  <a:pt x="370" y="281"/>
                </a:cubicBezTo>
                <a:cubicBezTo>
                  <a:pt x="370" y="283"/>
                  <a:pt x="368" y="282"/>
                  <a:pt x="368" y="285"/>
                </a:cubicBezTo>
                <a:cubicBezTo>
                  <a:pt x="368" y="288"/>
                  <a:pt x="366" y="292"/>
                  <a:pt x="365" y="292"/>
                </a:cubicBezTo>
                <a:cubicBezTo>
                  <a:pt x="364" y="292"/>
                  <a:pt x="366" y="287"/>
                  <a:pt x="364" y="286"/>
                </a:cubicBezTo>
                <a:cubicBezTo>
                  <a:pt x="363" y="286"/>
                  <a:pt x="362" y="287"/>
                  <a:pt x="361" y="287"/>
                </a:cubicBezTo>
                <a:cubicBezTo>
                  <a:pt x="360" y="288"/>
                  <a:pt x="359" y="289"/>
                  <a:pt x="359" y="287"/>
                </a:cubicBezTo>
                <a:cubicBezTo>
                  <a:pt x="360" y="285"/>
                  <a:pt x="363" y="283"/>
                  <a:pt x="361" y="279"/>
                </a:cubicBezTo>
                <a:cubicBezTo>
                  <a:pt x="359" y="276"/>
                  <a:pt x="355" y="276"/>
                  <a:pt x="354" y="279"/>
                </a:cubicBezTo>
                <a:cubicBezTo>
                  <a:pt x="353" y="281"/>
                  <a:pt x="351" y="280"/>
                  <a:pt x="350" y="282"/>
                </a:cubicBezTo>
                <a:cubicBezTo>
                  <a:pt x="349" y="284"/>
                  <a:pt x="348" y="288"/>
                  <a:pt x="349" y="291"/>
                </a:cubicBezTo>
                <a:cubicBezTo>
                  <a:pt x="350" y="294"/>
                  <a:pt x="349" y="295"/>
                  <a:pt x="346" y="297"/>
                </a:cubicBezTo>
                <a:cubicBezTo>
                  <a:pt x="343" y="299"/>
                  <a:pt x="341" y="294"/>
                  <a:pt x="343" y="289"/>
                </a:cubicBezTo>
                <a:cubicBezTo>
                  <a:pt x="343" y="285"/>
                  <a:pt x="345" y="282"/>
                  <a:pt x="344" y="282"/>
                </a:cubicBezTo>
                <a:cubicBezTo>
                  <a:pt x="342" y="282"/>
                  <a:pt x="346" y="277"/>
                  <a:pt x="350" y="276"/>
                </a:cubicBezTo>
                <a:cubicBezTo>
                  <a:pt x="354" y="275"/>
                  <a:pt x="359" y="276"/>
                  <a:pt x="359" y="274"/>
                </a:cubicBezTo>
                <a:moveTo>
                  <a:pt x="333" y="265"/>
                </a:moveTo>
                <a:cubicBezTo>
                  <a:pt x="336" y="266"/>
                  <a:pt x="338" y="259"/>
                  <a:pt x="341" y="259"/>
                </a:cubicBezTo>
                <a:cubicBezTo>
                  <a:pt x="343" y="259"/>
                  <a:pt x="350" y="260"/>
                  <a:pt x="350" y="263"/>
                </a:cubicBezTo>
                <a:cubicBezTo>
                  <a:pt x="350" y="266"/>
                  <a:pt x="354" y="263"/>
                  <a:pt x="354" y="266"/>
                </a:cubicBezTo>
                <a:cubicBezTo>
                  <a:pt x="355" y="269"/>
                  <a:pt x="358" y="272"/>
                  <a:pt x="356" y="273"/>
                </a:cubicBezTo>
                <a:cubicBezTo>
                  <a:pt x="355" y="274"/>
                  <a:pt x="355" y="271"/>
                  <a:pt x="352" y="271"/>
                </a:cubicBezTo>
                <a:cubicBezTo>
                  <a:pt x="350" y="271"/>
                  <a:pt x="347" y="274"/>
                  <a:pt x="344" y="273"/>
                </a:cubicBezTo>
                <a:cubicBezTo>
                  <a:pt x="342" y="272"/>
                  <a:pt x="343" y="270"/>
                  <a:pt x="341" y="270"/>
                </a:cubicBezTo>
                <a:cubicBezTo>
                  <a:pt x="339" y="270"/>
                  <a:pt x="343" y="266"/>
                  <a:pt x="340" y="268"/>
                </a:cubicBezTo>
                <a:cubicBezTo>
                  <a:pt x="337" y="270"/>
                  <a:pt x="332" y="274"/>
                  <a:pt x="330" y="272"/>
                </a:cubicBezTo>
                <a:cubicBezTo>
                  <a:pt x="329" y="271"/>
                  <a:pt x="328" y="271"/>
                  <a:pt x="327" y="271"/>
                </a:cubicBezTo>
                <a:cubicBezTo>
                  <a:pt x="326" y="271"/>
                  <a:pt x="325" y="272"/>
                  <a:pt x="325" y="271"/>
                </a:cubicBezTo>
                <a:cubicBezTo>
                  <a:pt x="323" y="269"/>
                  <a:pt x="330" y="265"/>
                  <a:pt x="333" y="265"/>
                </a:cubicBezTo>
                <a:moveTo>
                  <a:pt x="216" y="152"/>
                </a:moveTo>
                <a:cubicBezTo>
                  <a:pt x="213" y="155"/>
                  <a:pt x="212" y="156"/>
                  <a:pt x="210" y="155"/>
                </a:cubicBezTo>
                <a:cubicBezTo>
                  <a:pt x="207" y="155"/>
                  <a:pt x="206" y="156"/>
                  <a:pt x="207" y="157"/>
                </a:cubicBezTo>
                <a:cubicBezTo>
                  <a:pt x="208" y="158"/>
                  <a:pt x="208" y="159"/>
                  <a:pt x="206" y="159"/>
                </a:cubicBezTo>
                <a:cubicBezTo>
                  <a:pt x="203" y="160"/>
                  <a:pt x="201" y="162"/>
                  <a:pt x="200" y="161"/>
                </a:cubicBezTo>
                <a:cubicBezTo>
                  <a:pt x="199" y="161"/>
                  <a:pt x="205" y="157"/>
                  <a:pt x="203" y="156"/>
                </a:cubicBezTo>
                <a:cubicBezTo>
                  <a:pt x="202" y="155"/>
                  <a:pt x="198" y="158"/>
                  <a:pt x="198" y="159"/>
                </a:cubicBezTo>
                <a:cubicBezTo>
                  <a:pt x="198" y="161"/>
                  <a:pt x="196" y="161"/>
                  <a:pt x="194" y="161"/>
                </a:cubicBezTo>
                <a:cubicBezTo>
                  <a:pt x="193" y="161"/>
                  <a:pt x="191" y="159"/>
                  <a:pt x="193" y="159"/>
                </a:cubicBezTo>
                <a:cubicBezTo>
                  <a:pt x="194" y="159"/>
                  <a:pt x="193" y="157"/>
                  <a:pt x="195" y="157"/>
                </a:cubicBezTo>
                <a:cubicBezTo>
                  <a:pt x="197" y="156"/>
                  <a:pt x="195" y="155"/>
                  <a:pt x="195" y="154"/>
                </a:cubicBezTo>
                <a:cubicBezTo>
                  <a:pt x="195" y="154"/>
                  <a:pt x="196" y="154"/>
                  <a:pt x="197" y="154"/>
                </a:cubicBezTo>
                <a:cubicBezTo>
                  <a:pt x="199" y="154"/>
                  <a:pt x="200" y="154"/>
                  <a:pt x="200" y="153"/>
                </a:cubicBezTo>
                <a:cubicBezTo>
                  <a:pt x="200" y="152"/>
                  <a:pt x="196" y="150"/>
                  <a:pt x="195" y="151"/>
                </a:cubicBezTo>
                <a:cubicBezTo>
                  <a:pt x="193" y="152"/>
                  <a:pt x="190" y="154"/>
                  <a:pt x="186" y="153"/>
                </a:cubicBezTo>
                <a:cubicBezTo>
                  <a:pt x="185" y="152"/>
                  <a:pt x="196" y="151"/>
                  <a:pt x="198" y="149"/>
                </a:cubicBezTo>
                <a:cubicBezTo>
                  <a:pt x="199" y="148"/>
                  <a:pt x="207" y="146"/>
                  <a:pt x="208" y="147"/>
                </a:cubicBezTo>
                <a:cubicBezTo>
                  <a:pt x="209" y="149"/>
                  <a:pt x="204" y="150"/>
                  <a:pt x="206" y="151"/>
                </a:cubicBezTo>
                <a:cubicBezTo>
                  <a:pt x="208" y="153"/>
                  <a:pt x="212" y="152"/>
                  <a:pt x="213" y="150"/>
                </a:cubicBezTo>
                <a:cubicBezTo>
                  <a:pt x="214" y="149"/>
                  <a:pt x="218" y="149"/>
                  <a:pt x="216" y="152"/>
                </a:cubicBezTo>
                <a:moveTo>
                  <a:pt x="239" y="182"/>
                </a:moveTo>
                <a:cubicBezTo>
                  <a:pt x="236" y="185"/>
                  <a:pt x="237" y="184"/>
                  <a:pt x="234" y="185"/>
                </a:cubicBezTo>
                <a:cubicBezTo>
                  <a:pt x="232" y="185"/>
                  <a:pt x="234" y="188"/>
                  <a:pt x="231" y="188"/>
                </a:cubicBezTo>
                <a:cubicBezTo>
                  <a:pt x="227" y="188"/>
                  <a:pt x="220" y="188"/>
                  <a:pt x="219" y="187"/>
                </a:cubicBezTo>
                <a:cubicBezTo>
                  <a:pt x="219" y="186"/>
                  <a:pt x="223" y="187"/>
                  <a:pt x="223" y="185"/>
                </a:cubicBezTo>
                <a:cubicBezTo>
                  <a:pt x="224" y="184"/>
                  <a:pt x="225" y="182"/>
                  <a:pt x="227" y="182"/>
                </a:cubicBezTo>
                <a:cubicBezTo>
                  <a:pt x="229" y="182"/>
                  <a:pt x="228" y="179"/>
                  <a:pt x="225" y="178"/>
                </a:cubicBezTo>
                <a:cubicBezTo>
                  <a:pt x="222" y="176"/>
                  <a:pt x="230" y="175"/>
                  <a:pt x="232" y="178"/>
                </a:cubicBezTo>
                <a:cubicBezTo>
                  <a:pt x="233" y="180"/>
                  <a:pt x="236" y="182"/>
                  <a:pt x="238" y="180"/>
                </a:cubicBezTo>
                <a:cubicBezTo>
                  <a:pt x="240" y="179"/>
                  <a:pt x="250" y="174"/>
                  <a:pt x="250" y="176"/>
                </a:cubicBezTo>
                <a:cubicBezTo>
                  <a:pt x="250" y="178"/>
                  <a:pt x="242" y="180"/>
                  <a:pt x="239" y="182"/>
                </a:cubicBezTo>
                <a:moveTo>
                  <a:pt x="295" y="234"/>
                </a:moveTo>
                <a:cubicBezTo>
                  <a:pt x="295" y="231"/>
                  <a:pt x="299" y="230"/>
                  <a:pt x="300" y="232"/>
                </a:cubicBezTo>
                <a:cubicBezTo>
                  <a:pt x="302" y="234"/>
                  <a:pt x="304" y="242"/>
                  <a:pt x="305" y="244"/>
                </a:cubicBezTo>
                <a:cubicBezTo>
                  <a:pt x="307" y="247"/>
                  <a:pt x="307" y="251"/>
                  <a:pt x="305" y="251"/>
                </a:cubicBezTo>
                <a:cubicBezTo>
                  <a:pt x="303" y="251"/>
                  <a:pt x="305" y="245"/>
                  <a:pt x="301" y="243"/>
                </a:cubicBezTo>
                <a:cubicBezTo>
                  <a:pt x="297" y="241"/>
                  <a:pt x="295" y="236"/>
                  <a:pt x="295" y="234"/>
                </a:cubicBezTo>
              </a:path>
            </a:pathLst>
          </a:custGeom>
          <a:solidFill>
            <a:srgbClr val="594709"/>
          </a:solidFill>
          <a:ln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矩形标注 4"/>
          <p:cNvSpPr/>
          <p:nvPr/>
        </p:nvSpPr>
        <p:spPr>
          <a:xfrm>
            <a:off x="8513763" y="1859001"/>
            <a:ext cx="1089025" cy="59690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文本框 6"/>
          <p:cNvSpPr txBox="1">
            <a:spLocks noChangeArrowheads="1"/>
          </p:cNvSpPr>
          <p:nvPr/>
        </p:nvSpPr>
        <p:spPr bwMode="auto">
          <a:xfrm>
            <a:off x="8556625" y="1897101"/>
            <a:ext cx="9731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7" name="矩形标注 6"/>
          <p:cNvSpPr/>
          <p:nvPr/>
        </p:nvSpPr>
        <p:spPr>
          <a:xfrm>
            <a:off x="8629650" y="3297276"/>
            <a:ext cx="1728788" cy="596900"/>
          </a:xfrm>
          <a:prstGeom prst="wedgeRectCallout">
            <a:avLst>
              <a:gd name="adj1" fmla="val -66466"/>
              <a:gd name="adj2" fmla="val -9023"/>
            </a:avLst>
          </a:pr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文本框 8"/>
          <p:cNvSpPr txBox="1">
            <a:spLocks noChangeArrowheads="1"/>
          </p:cNvSpPr>
          <p:nvPr/>
        </p:nvSpPr>
        <p:spPr bwMode="auto">
          <a:xfrm>
            <a:off x="8686800" y="3333789"/>
            <a:ext cx="1614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" name="矩形标注 8"/>
          <p:cNvSpPr/>
          <p:nvPr/>
        </p:nvSpPr>
        <p:spPr>
          <a:xfrm>
            <a:off x="6751638" y="2759114"/>
            <a:ext cx="1146175" cy="992187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文本框 10"/>
          <p:cNvSpPr txBox="1">
            <a:spLocks noChangeArrowheads="1"/>
          </p:cNvSpPr>
          <p:nvPr/>
        </p:nvSpPr>
        <p:spPr bwMode="auto">
          <a:xfrm>
            <a:off x="6808788" y="2781339"/>
            <a:ext cx="10302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1" name="矩形标注 10"/>
          <p:cNvSpPr/>
          <p:nvPr/>
        </p:nvSpPr>
        <p:spPr>
          <a:xfrm flipH="1">
            <a:off x="3152775" y="3057564"/>
            <a:ext cx="1270000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框 12"/>
          <p:cNvSpPr txBox="1">
            <a:spLocks noChangeArrowheads="1"/>
          </p:cNvSpPr>
          <p:nvPr/>
        </p:nvSpPr>
        <p:spPr bwMode="auto">
          <a:xfrm>
            <a:off x="3182938" y="3025814"/>
            <a:ext cx="1211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3" name="矩形标注 12"/>
          <p:cNvSpPr/>
          <p:nvPr/>
        </p:nvSpPr>
        <p:spPr>
          <a:xfrm flipH="1">
            <a:off x="1979613" y="1468476"/>
            <a:ext cx="1268412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文本框 14"/>
          <p:cNvSpPr txBox="1">
            <a:spLocks noChangeArrowheads="1"/>
          </p:cNvSpPr>
          <p:nvPr/>
        </p:nvSpPr>
        <p:spPr bwMode="auto">
          <a:xfrm>
            <a:off x="2008188" y="1436726"/>
            <a:ext cx="1211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5" name="矩形 132"/>
          <p:cNvSpPr>
            <a:spLocks noChangeArrowheads="1"/>
          </p:cNvSpPr>
          <p:nvPr/>
        </p:nvSpPr>
        <p:spPr bwMode="auto">
          <a:xfrm>
            <a:off x="1131888" y="4560926"/>
            <a:ext cx="264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192213" y="5038764"/>
            <a:ext cx="2525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44"/>
          <p:cNvSpPr>
            <a:spLocks noChangeArrowheads="1"/>
          </p:cNvSpPr>
          <p:nvPr/>
        </p:nvSpPr>
        <p:spPr bwMode="auto">
          <a:xfrm>
            <a:off x="1192213" y="5105439"/>
            <a:ext cx="9837737" cy="9787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恒好美佳极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。恒好美佳极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。恒好美佳极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ect">
            <a:avLst/>
          </a:pr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ect">
            <a:avLst/>
          </a:pr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18462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4269605" y="3686625"/>
            <a:ext cx="3991569" cy="1691476"/>
            <a:chOff x="4119976" y="4002508"/>
            <a:chExt cx="3991569" cy="1691476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08080" y="4800822"/>
              <a:ext cx="663944" cy="679752"/>
            </a:xfrm>
            <a:custGeom>
              <a:avLst/>
              <a:gdLst>
                <a:gd name="T0" fmla="*/ 30 w 35"/>
                <a:gd name="T1" fmla="*/ 12 h 36"/>
                <a:gd name="T2" fmla="*/ 21 w 35"/>
                <a:gd name="T3" fmla="*/ 10 h 36"/>
                <a:gd name="T4" fmla="*/ 8 w 35"/>
                <a:gd name="T5" fmla="*/ 15 h 36"/>
                <a:gd name="T6" fmla="*/ 3 w 35"/>
                <a:gd name="T7" fmla="*/ 21 h 36"/>
                <a:gd name="T8" fmla="*/ 5 w 35"/>
                <a:gd name="T9" fmla="*/ 26 h 36"/>
                <a:gd name="T10" fmla="*/ 16 w 35"/>
                <a:gd name="T11" fmla="*/ 31 h 36"/>
                <a:gd name="T12" fmla="*/ 24 w 35"/>
                <a:gd name="T13" fmla="*/ 30 h 36"/>
                <a:gd name="T14" fmla="*/ 27 w 35"/>
                <a:gd name="T15" fmla="*/ 23 h 36"/>
                <a:gd name="T16" fmla="*/ 30 w 35"/>
                <a:gd name="T17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6">
                  <a:moveTo>
                    <a:pt x="30" y="12"/>
                  </a:moveTo>
                  <a:cubicBezTo>
                    <a:pt x="28" y="9"/>
                    <a:pt x="23" y="8"/>
                    <a:pt x="21" y="10"/>
                  </a:cubicBezTo>
                  <a:cubicBezTo>
                    <a:pt x="18" y="0"/>
                    <a:pt x="3" y="6"/>
                    <a:pt x="8" y="15"/>
                  </a:cubicBezTo>
                  <a:cubicBezTo>
                    <a:pt x="5" y="13"/>
                    <a:pt x="1" y="17"/>
                    <a:pt x="3" y="21"/>
                  </a:cubicBezTo>
                  <a:cubicBezTo>
                    <a:pt x="0" y="23"/>
                    <a:pt x="3" y="27"/>
                    <a:pt x="5" y="26"/>
                  </a:cubicBezTo>
                  <a:cubicBezTo>
                    <a:pt x="4" y="31"/>
                    <a:pt x="13" y="36"/>
                    <a:pt x="16" y="31"/>
                  </a:cubicBezTo>
                  <a:cubicBezTo>
                    <a:pt x="19" y="32"/>
                    <a:pt x="22" y="32"/>
                    <a:pt x="24" y="30"/>
                  </a:cubicBezTo>
                  <a:cubicBezTo>
                    <a:pt x="28" y="28"/>
                    <a:pt x="27" y="23"/>
                    <a:pt x="27" y="23"/>
                  </a:cubicBezTo>
                  <a:cubicBezTo>
                    <a:pt x="27" y="23"/>
                    <a:pt x="35" y="18"/>
                    <a:pt x="30" y="12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566162" y="4113165"/>
              <a:ext cx="545383" cy="529574"/>
            </a:xfrm>
            <a:custGeom>
              <a:avLst/>
              <a:gdLst>
                <a:gd name="T0" fmla="*/ 23 w 29"/>
                <a:gd name="T1" fmla="*/ 22 h 28"/>
                <a:gd name="T2" fmla="*/ 22 w 29"/>
                <a:gd name="T3" fmla="*/ 15 h 28"/>
                <a:gd name="T4" fmla="*/ 15 w 29"/>
                <a:gd name="T5" fmla="*/ 6 h 28"/>
                <a:gd name="T6" fmla="*/ 9 w 29"/>
                <a:gd name="T7" fmla="*/ 4 h 28"/>
                <a:gd name="T8" fmla="*/ 5 w 29"/>
                <a:gd name="T9" fmla="*/ 7 h 28"/>
                <a:gd name="T10" fmla="*/ 5 w 29"/>
                <a:gd name="T11" fmla="*/ 17 h 28"/>
                <a:gd name="T12" fmla="*/ 7 w 29"/>
                <a:gd name="T13" fmla="*/ 23 h 28"/>
                <a:gd name="T14" fmla="*/ 14 w 29"/>
                <a:gd name="T15" fmla="*/ 23 h 28"/>
                <a:gd name="T16" fmla="*/ 23 w 29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8">
                  <a:moveTo>
                    <a:pt x="23" y="22"/>
                  </a:moveTo>
                  <a:cubicBezTo>
                    <a:pt x="25" y="20"/>
                    <a:pt x="25" y="16"/>
                    <a:pt x="22" y="15"/>
                  </a:cubicBezTo>
                  <a:cubicBezTo>
                    <a:pt x="29" y="10"/>
                    <a:pt x="20" y="0"/>
                    <a:pt x="15" y="6"/>
                  </a:cubicBezTo>
                  <a:cubicBezTo>
                    <a:pt x="15" y="3"/>
                    <a:pt x="11" y="1"/>
                    <a:pt x="9" y="4"/>
                  </a:cubicBezTo>
                  <a:cubicBezTo>
                    <a:pt x="6" y="2"/>
                    <a:pt x="5" y="6"/>
                    <a:pt x="5" y="7"/>
                  </a:cubicBezTo>
                  <a:cubicBezTo>
                    <a:pt x="1" y="8"/>
                    <a:pt x="0" y="16"/>
                    <a:pt x="5" y="17"/>
                  </a:cubicBezTo>
                  <a:cubicBezTo>
                    <a:pt x="5" y="19"/>
                    <a:pt x="5" y="21"/>
                    <a:pt x="7" y="23"/>
                  </a:cubicBezTo>
                  <a:cubicBezTo>
                    <a:pt x="10" y="25"/>
                    <a:pt x="14" y="23"/>
                    <a:pt x="14" y="23"/>
                  </a:cubicBezTo>
                  <a:cubicBezTo>
                    <a:pt x="14" y="23"/>
                    <a:pt x="20" y="28"/>
                    <a:pt x="23" y="22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5123796" y="5124890"/>
              <a:ext cx="15808" cy="71137"/>
            </a:xfrm>
            <a:prstGeom prst="rect">
              <a:avLst/>
            </a:prstGeom>
            <a:solidFill>
              <a:srgbClr val="0D1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123796" y="5385725"/>
              <a:ext cx="31616" cy="94849"/>
            </a:xfrm>
            <a:prstGeom prst="rect">
              <a:avLst/>
            </a:prstGeom>
            <a:solidFill>
              <a:srgbClr val="0D1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7376464" y="5385725"/>
              <a:ext cx="71137" cy="79041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0 h 4"/>
                <a:gd name="T4" fmla="*/ 0 w 4"/>
                <a:gd name="T5" fmla="*/ 4 h 4"/>
                <a:gd name="T6" fmla="*/ 2 w 4"/>
                <a:gd name="T7" fmla="*/ 4 h 4"/>
                <a:gd name="T8" fmla="*/ 4 w 4"/>
                <a:gd name="T9" fmla="*/ 2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C4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6688807" y="5251355"/>
              <a:ext cx="418917" cy="442629"/>
            </a:xfrm>
            <a:prstGeom prst="ellipse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230633" y="4326576"/>
              <a:ext cx="798314" cy="829930"/>
            </a:xfrm>
            <a:custGeom>
              <a:avLst/>
              <a:gdLst>
                <a:gd name="T0" fmla="*/ 101 w 101"/>
                <a:gd name="T1" fmla="*/ 105 h 105"/>
                <a:gd name="T2" fmla="*/ 0 w 101"/>
                <a:gd name="T3" fmla="*/ 105 h 105"/>
                <a:gd name="T4" fmla="*/ 0 w 101"/>
                <a:gd name="T5" fmla="*/ 55 h 105"/>
                <a:gd name="T6" fmla="*/ 31 w 101"/>
                <a:gd name="T7" fmla="*/ 0 h 105"/>
                <a:gd name="T8" fmla="*/ 101 w 101"/>
                <a:gd name="T9" fmla="*/ 0 h 105"/>
                <a:gd name="T10" fmla="*/ 101 w 101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105">
                  <a:moveTo>
                    <a:pt x="101" y="105"/>
                  </a:moveTo>
                  <a:lnTo>
                    <a:pt x="0" y="105"/>
                  </a:lnTo>
                  <a:lnTo>
                    <a:pt x="0" y="55"/>
                  </a:lnTo>
                  <a:lnTo>
                    <a:pt x="31" y="0"/>
                  </a:lnTo>
                  <a:lnTo>
                    <a:pt x="101" y="0"/>
                  </a:lnTo>
                  <a:lnTo>
                    <a:pt x="101" y="105"/>
                  </a:ln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4404523" y="5251355"/>
              <a:ext cx="434725" cy="442629"/>
            </a:xfrm>
            <a:prstGeom prst="ellipse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4515181" y="5369917"/>
              <a:ext cx="205507" cy="205507"/>
            </a:xfrm>
            <a:prstGeom prst="ellipse">
              <a:avLst/>
            </a:prstGeom>
            <a:solidFill>
              <a:srgbClr val="0C4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6807369" y="5369917"/>
              <a:ext cx="205507" cy="205507"/>
            </a:xfrm>
            <a:prstGeom prst="ellipse">
              <a:avLst/>
            </a:prstGeom>
            <a:solidFill>
              <a:srgbClr val="0C4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4119976" y="4192206"/>
              <a:ext cx="1003820" cy="1288368"/>
            </a:xfrm>
            <a:custGeom>
              <a:avLst/>
              <a:gdLst>
                <a:gd name="T0" fmla="*/ 53 w 53"/>
                <a:gd name="T1" fmla="*/ 7 h 68"/>
                <a:gd name="T2" fmla="*/ 49 w 53"/>
                <a:gd name="T3" fmla="*/ 4 h 68"/>
                <a:gd name="T4" fmla="*/ 48 w 53"/>
                <a:gd name="T5" fmla="*/ 4 h 68"/>
                <a:gd name="T6" fmla="*/ 48 w 53"/>
                <a:gd name="T7" fmla="*/ 2 h 68"/>
                <a:gd name="T8" fmla="*/ 46 w 53"/>
                <a:gd name="T9" fmla="*/ 0 h 68"/>
                <a:gd name="T10" fmla="*/ 43 w 53"/>
                <a:gd name="T11" fmla="*/ 2 h 68"/>
                <a:gd name="T12" fmla="*/ 43 w 53"/>
                <a:gd name="T13" fmla="*/ 4 h 68"/>
                <a:gd name="T14" fmla="*/ 21 w 53"/>
                <a:gd name="T15" fmla="*/ 4 h 68"/>
                <a:gd name="T16" fmla="*/ 17 w 53"/>
                <a:gd name="T17" fmla="*/ 7 h 68"/>
                <a:gd name="T18" fmla="*/ 2 w 53"/>
                <a:gd name="T19" fmla="*/ 32 h 68"/>
                <a:gd name="T20" fmla="*/ 0 w 53"/>
                <a:gd name="T21" fmla="*/ 38 h 68"/>
                <a:gd name="T22" fmla="*/ 0 w 53"/>
                <a:gd name="T23" fmla="*/ 65 h 68"/>
                <a:gd name="T24" fmla="*/ 3 w 53"/>
                <a:gd name="T25" fmla="*/ 68 h 68"/>
                <a:gd name="T26" fmla="*/ 13 w 53"/>
                <a:gd name="T27" fmla="*/ 68 h 68"/>
                <a:gd name="T28" fmla="*/ 13 w 53"/>
                <a:gd name="T29" fmla="*/ 67 h 68"/>
                <a:gd name="T30" fmla="*/ 26 w 53"/>
                <a:gd name="T31" fmla="*/ 54 h 68"/>
                <a:gd name="T32" fmla="*/ 40 w 53"/>
                <a:gd name="T33" fmla="*/ 67 h 68"/>
                <a:gd name="T34" fmla="*/ 40 w 53"/>
                <a:gd name="T35" fmla="*/ 68 h 68"/>
                <a:gd name="T36" fmla="*/ 44 w 53"/>
                <a:gd name="T37" fmla="*/ 68 h 68"/>
                <a:gd name="T38" fmla="*/ 49 w 53"/>
                <a:gd name="T39" fmla="*/ 68 h 68"/>
                <a:gd name="T40" fmla="*/ 53 w 53"/>
                <a:gd name="T41" fmla="*/ 68 h 68"/>
                <a:gd name="T42" fmla="*/ 53 w 53"/>
                <a:gd name="T43" fmla="*/ 49 h 68"/>
                <a:gd name="T44" fmla="*/ 53 w 53"/>
                <a:gd name="T45" fmla="*/ 7 h 68"/>
                <a:gd name="T46" fmla="*/ 43 w 53"/>
                <a:gd name="T47" fmla="*/ 37 h 68"/>
                <a:gd name="T48" fmla="*/ 42 w 53"/>
                <a:gd name="T49" fmla="*/ 39 h 68"/>
                <a:gd name="T50" fmla="*/ 11 w 53"/>
                <a:gd name="T51" fmla="*/ 47 h 68"/>
                <a:gd name="T52" fmla="*/ 10 w 53"/>
                <a:gd name="T53" fmla="*/ 45 h 68"/>
                <a:gd name="T54" fmla="*/ 10 w 53"/>
                <a:gd name="T55" fmla="*/ 30 h 68"/>
                <a:gd name="T56" fmla="*/ 11 w 53"/>
                <a:gd name="T57" fmla="*/ 27 h 68"/>
                <a:gd name="T58" fmla="*/ 19 w 53"/>
                <a:gd name="T59" fmla="*/ 13 h 68"/>
                <a:gd name="T60" fmla="*/ 21 w 53"/>
                <a:gd name="T61" fmla="*/ 11 h 68"/>
                <a:gd name="T62" fmla="*/ 42 w 53"/>
                <a:gd name="T63" fmla="*/ 11 h 68"/>
                <a:gd name="T64" fmla="*/ 43 w 53"/>
                <a:gd name="T65" fmla="*/ 13 h 68"/>
                <a:gd name="T66" fmla="*/ 43 w 53"/>
                <a:gd name="T67" fmla="*/ 3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" h="68">
                  <a:moveTo>
                    <a:pt x="53" y="7"/>
                  </a:moveTo>
                  <a:cubicBezTo>
                    <a:pt x="53" y="6"/>
                    <a:pt x="51" y="4"/>
                    <a:pt x="49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ubicBezTo>
                    <a:pt x="44" y="0"/>
                    <a:pt x="43" y="1"/>
                    <a:pt x="43" y="2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4"/>
                    <a:pt x="18" y="5"/>
                    <a:pt x="17" y="7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4"/>
                    <a:pt x="0" y="36"/>
                    <a:pt x="0" y="38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2" y="68"/>
                    <a:pt x="3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7"/>
                    <a:pt x="13" y="67"/>
                  </a:cubicBezTo>
                  <a:cubicBezTo>
                    <a:pt x="13" y="60"/>
                    <a:pt x="19" y="54"/>
                    <a:pt x="26" y="54"/>
                  </a:cubicBezTo>
                  <a:cubicBezTo>
                    <a:pt x="34" y="54"/>
                    <a:pt x="40" y="60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9" y="68"/>
                    <a:pt x="49" y="68"/>
                    <a:pt x="49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49"/>
                    <a:pt x="53" y="49"/>
                    <a:pt x="53" y="49"/>
                  </a:cubicBezTo>
                  <a:lnTo>
                    <a:pt x="53" y="7"/>
                  </a:lnTo>
                  <a:close/>
                  <a:moveTo>
                    <a:pt x="43" y="37"/>
                  </a:moveTo>
                  <a:cubicBezTo>
                    <a:pt x="43" y="38"/>
                    <a:pt x="42" y="39"/>
                    <a:pt x="42" y="39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0" y="47"/>
                    <a:pt x="10" y="46"/>
                    <a:pt x="10" y="45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29"/>
                    <a:pt x="10" y="27"/>
                    <a:pt x="11" y="27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20" y="11"/>
                    <a:pt x="21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3" y="12"/>
                    <a:pt x="43" y="13"/>
                  </a:cubicBezTo>
                  <a:lnTo>
                    <a:pt x="43" y="37"/>
                  </a:lnTo>
                  <a:close/>
                </a:path>
              </a:pathLst>
            </a:cu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5139604" y="5124890"/>
              <a:ext cx="2236859" cy="355684"/>
            </a:xfrm>
            <a:custGeom>
              <a:avLst/>
              <a:gdLst>
                <a:gd name="T0" fmla="*/ 118 w 118"/>
                <a:gd name="T1" fmla="*/ 1 h 19"/>
                <a:gd name="T2" fmla="*/ 118 w 118"/>
                <a:gd name="T3" fmla="*/ 0 h 19"/>
                <a:gd name="T4" fmla="*/ 0 w 118"/>
                <a:gd name="T5" fmla="*/ 0 h 19"/>
                <a:gd name="T6" fmla="*/ 0 w 118"/>
                <a:gd name="T7" fmla="*/ 19 h 19"/>
                <a:gd name="T8" fmla="*/ 79 w 118"/>
                <a:gd name="T9" fmla="*/ 19 h 19"/>
                <a:gd name="T10" fmla="*/ 79 w 118"/>
                <a:gd name="T11" fmla="*/ 18 h 19"/>
                <a:gd name="T12" fmla="*/ 93 w 118"/>
                <a:gd name="T13" fmla="*/ 5 h 19"/>
                <a:gd name="T14" fmla="*/ 106 w 118"/>
                <a:gd name="T15" fmla="*/ 18 h 19"/>
                <a:gd name="T16" fmla="*/ 106 w 118"/>
                <a:gd name="T17" fmla="*/ 19 h 19"/>
                <a:gd name="T18" fmla="*/ 118 w 118"/>
                <a:gd name="T19" fmla="*/ 19 h 19"/>
                <a:gd name="T20" fmla="*/ 118 w 118"/>
                <a:gd name="T21" fmla="*/ 18 h 19"/>
                <a:gd name="T22" fmla="*/ 118 w 118"/>
                <a:gd name="T23" fmla="*/ 14 h 19"/>
                <a:gd name="T24" fmla="*/ 118 w 118"/>
                <a:gd name="T2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9">
                  <a:moveTo>
                    <a:pt x="118" y="1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9" y="18"/>
                    <a:pt x="79" y="18"/>
                  </a:cubicBezTo>
                  <a:cubicBezTo>
                    <a:pt x="79" y="11"/>
                    <a:pt x="85" y="5"/>
                    <a:pt x="93" y="5"/>
                  </a:cubicBezTo>
                  <a:cubicBezTo>
                    <a:pt x="100" y="5"/>
                    <a:pt x="106" y="11"/>
                    <a:pt x="106" y="18"/>
                  </a:cubicBezTo>
                  <a:cubicBezTo>
                    <a:pt x="106" y="18"/>
                    <a:pt x="106" y="19"/>
                    <a:pt x="106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4"/>
                    <a:pt x="118" y="14"/>
                    <a:pt x="118" y="14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5194933" y="4002508"/>
              <a:ext cx="2347517" cy="1122382"/>
            </a:xfrm>
            <a:custGeom>
              <a:avLst/>
              <a:gdLst>
                <a:gd name="T0" fmla="*/ 124 w 124"/>
                <a:gd name="T1" fmla="*/ 25 h 59"/>
                <a:gd name="T2" fmla="*/ 99 w 124"/>
                <a:gd name="T3" fmla="*/ 0 h 59"/>
                <a:gd name="T4" fmla="*/ 25 w 124"/>
                <a:gd name="T5" fmla="*/ 0 h 59"/>
                <a:gd name="T6" fmla="*/ 0 w 124"/>
                <a:gd name="T7" fmla="*/ 25 h 59"/>
                <a:gd name="T8" fmla="*/ 0 w 124"/>
                <a:gd name="T9" fmla="*/ 34 h 59"/>
                <a:gd name="T10" fmla="*/ 25 w 124"/>
                <a:gd name="T11" fmla="*/ 59 h 59"/>
                <a:gd name="T12" fmla="*/ 99 w 124"/>
                <a:gd name="T13" fmla="*/ 59 h 59"/>
                <a:gd name="T14" fmla="*/ 124 w 124"/>
                <a:gd name="T15" fmla="*/ 34 h 59"/>
                <a:gd name="T16" fmla="*/ 124 w 124"/>
                <a:gd name="T17" fmla="*/ 2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59">
                  <a:moveTo>
                    <a:pt x="124" y="25"/>
                  </a:moveTo>
                  <a:cubicBezTo>
                    <a:pt x="124" y="11"/>
                    <a:pt x="113" y="0"/>
                    <a:pt x="99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113" y="59"/>
                    <a:pt x="124" y="48"/>
                    <a:pt x="124" y="34"/>
                  </a:cubicBezTo>
                  <a:lnTo>
                    <a:pt x="124" y="25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6997067" y="4002508"/>
              <a:ext cx="55329" cy="1122382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5669179" y="4002508"/>
              <a:ext cx="55329" cy="1122382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6182945" y="4247535"/>
              <a:ext cx="379397" cy="592807"/>
            </a:xfrm>
            <a:custGeom>
              <a:avLst/>
              <a:gdLst>
                <a:gd name="T0" fmla="*/ 20 w 20"/>
                <a:gd name="T1" fmla="*/ 19 h 31"/>
                <a:gd name="T2" fmla="*/ 10 w 20"/>
                <a:gd name="T3" fmla="*/ 31 h 31"/>
                <a:gd name="T4" fmla="*/ 0 w 20"/>
                <a:gd name="T5" fmla="*/ 19 h 31"/>
                <a:gd name="T6" fmla="*/ 10 w 20"/>
                <a:gd name="T7" fmla="*/ 0 h 31"/>
                <a:gd name="T8" fmla="*/ 20 w 20"/>
                <a:gd name="T9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20" y="19"/>
                  </a:moveTo>
                  <a:cubicBezTo>
                    <a:pt x="20" y="26"/>
                    <a:pt x="15" y="31"/>
                    <a:pt x="10" y="31"/>
                  </a:cubicBezTo>
                  <a:cubicBezTo>
                    <a:pt x="4" y="30"/>
                    <a:pt x="0" y="25"/>
                    <a:pt x="0" y="19"/>
                  </a:cubicBezTo>
                  <a:cubicBezTo>
                    <a:pt x="0" y="13"/>
                    <a:pt x="10" y="0"/>
                    <a:pt x="10" y="0"/>
                  </a:cubicBezTo>
                  <a:cubicBezTo>
                    <a:pt x="10" y="0"/>
                    <a:pt x="20" y="13"/>
                    <a:pt x="20" y="19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312337" y="2043772"/>
            <a:ext cx="3570208" cy="11079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6600" b="1" dirty="0">
                <a:solidFill>
                  <a:srgbClr val="1D5A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</a:p>
        </p:txBody>
      </p:sp>
      <p:sp>
        <p:nvSpPr>
          <p:cNvPr id="36" name="文本框 16"/>
          <p:cNvSpPr txBox="1">
            <a:spLocks noChangeArrowheads="1"/>
          </p:cNvSpPr>
          <p:nvPr/>
        </p:nvSpPr>
        <p:spPr bwMode="auto">
          <a:xfrm>
            <a:off x="4363636" y="3069311"/>
            <a:ext cx="34047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it-IT" altLang="zh-CN" dirty="0" smtClean="0">
                <a:solidFill>
                  <a:srgbClr val="283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WATCHING</a:t>
            </a:r>
            <a:endParaRPr lang="it-IT" altLang="zh-CN" dirty="0">
              <a:solidFill>
                <a:srgbClr val="2835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803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285173" y="3248805"/>
            <a:ext cx="5839238" cy="2598882"/>
            <a:chOff x="4748213" y="1776413"/>
            <a:chExt cx="2528887" cy="1125537"/>
          </a:xfrm>
        </p:grpSpPr>
        <p:grpSp>
          <p:nvGrpSpPr>
            <p:cNvPr id="5" name="组合 4"/>
            <p:cNvGrpSpPr/>
            <p:nvPr/>
          </p:nvGrpSpPr>
          <p:grpSpPr>
            <a:xfrm>
              <a:off x="5546725" y="1787525"/>
              <a:ext cx="647700" cy="1114425"/>
              <a:chOff x="5546725" y="1787525"/>
              <a:chExt cx="647700" cy="1114425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5938838" y="2506663"/>
                <a:ext cx="236537" cy="376237"/>
              </a:xfrm>
              <a:prstGeom prst="rect">
                <a:avLst/>
              </a:prstGeom>
              <a:solidFill>
                <a:srgbClr val="135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5922963" y="2506663"/>
                <a:ext cx="271462" cy="38100"/>
              </a:xfrm>
              <a:prstGeom prst="rect">
                <a:avLst/>
              </a:prstGeom>
              <a:solidFill>
                <a:srgbClr val="135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Freeform 36"/>
              <p:cNvSpPr>
                <a:spLocks/>
              </p:cNvSpPr>
              <p:nvPr/>
            </p:nvSpPr>
            <p:spPr bwMode="auto">
              <a:xfrm>
                <a:off x="5546725" y="2124075"/>
                <a:ext cx="98425" cy="344487"/>
              </a:xfrm>
              <a:custGeom>
                <a:avLst/>
                <a:gdLst>
                  <a:gd name="T0" fmla="*/ 26 w 26"/>
                  <a:gd name="T1" fmla="*/ 3 h 91"/>
                  <a:gd name="T2" fmla="*/ 10 w 26"/>
                  <a:gd name="T3" fmla="*/ 0 h 91"/>
                  <a:gd name="T4" fmla="*/ 2 w 26"/>
                  <a:gd name="T5" fmla="*/ 80 h 91"/>
                  <a:gd name="T6" fmla="*/ 2 w 26"/>
                  <a:gd name="T7" fmla="*/ 82 h 91"/>
                  <a:gd name="T8" fmla="*/ 12 w 26"/>
                  <a:gd name="T9" fmla="*/ 89 h 91"/>
                  <a:gd name="T10" fmla="*/ 18 w 26"/>
                  <a:gd name="T11" fmla="*/ 80 h 91"/>
                  <a:gd name="T12" fmla="*/ 18 w 26"/>
                  <a:gd name="T13" fmla="*/ 80 h 91"/>
                  <a:gd name="T14" fmla="*/ 26 w 26"/>
                  <a:gd name="T15" fmla="*/ 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91">
                    <a:moveTo>
                      <a:pt x="26" y="3"/>
                    </a:moveTo>
                    <a:cubicBezTo>
                      <a:pt x="20" y="2"/>
                      <a:pt x="16" y="2"/>
                      <a:pt x="10" y="0"/>
                    </a:cubicBezTo>
                    <a:cubicBezTo>
                      <a:pt x="3" y="28"/>
                      <a:pt x="0" y="51"/>
                      <a:pt x="2" y="80"/>
                    </a:cubicBezTo>
                    <a:cubicBezTo>
                      <a:pt x="2" y="80"/>
                      <a:pt x="2" y="81"/>
                      <a:pt x="2" y="82"/>
                    </a:cubicBezTo>
                    <a:cubicBezTo>
                      <a:pt x="3" y="87"/>
                      <a:pt x="7" y="91"/>
                      <a:pt x="12" y="89"/>
                    </a:cubicBezTo>
                    <a:cubicBezTo>
                      <a:pt x="16" y="89"/>
                      <a:pt x="18" y="85"/>
                      <a:pt x="18" y="80"/>
                    </a:cubicBezTo>
                    <a:cubicBezTo>
                      <a:pt x="18" y="80"/>
                      <a:pt x="18" y="80"/>
                      <a:pt x="18" y="80"/>
                    </a:cubicBezTo>
                    <a:cubicBezTo>
                      <a:pt x="16" y="54"/>
                      <a:pt x="17" y="29"/>
                      <a:pt x="26" y="3"/>
                    </a:cubicBezTo>
                    <a:close/>
                  </a:path>
                </a:pathLst>
              </a:cu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Freeform 37"/>
              <p:cNvSpPr>
                <a:spLocks/>
              </p:cNvSpPr>
              <p:nvPr/>
            </p:nvSpPr>
            <p:spPr bwMode="auto">
              <a:xfrm>
                <a:off x="5840413" y="2063750"/>
                <a:ext cx="200025" cy="319087"/>
              </a:xfrm>
              <a:custGeom>
                <a:avLst/>
                <a:gdLst>
                  <a:gd name="T0" fmla="*/ 0 w 53"/>
                  <a:gd name="T1" fmla="*/ 9 h 84"/>
                  <a:gd name="T2" fmla="*/ 13 w 53"/>
                  <a:gd name="T3" fmla="*/ 0 h 84"/>
                  <a:gd name="T4" fmla="*/ 51 w 53"/>
                  <a:gd name="T5" fmla="*/ 71 h 84"/>
                  <a:gd name="T6" fmla="*/ 52 w 53"/>
                  <a:gd name="T7" fmla="*/ 73 h 84"/>
                  <a:gd name="T8" fmla="*/ 46 w 53"/>
                  <a:gd name="T9" fmla="*/ 83 h 84"/>
                  <a:gd name="T10" fmla="*/ 37 w 53"/>
                  <a:gd name="T11" fmla="*/ 77 h 84"/>
                  <a:gd name="T12" fmla="*/ 37 w 53"/>
                  <a:gd name="T13" fmla="*/ 77 h 84"/>
                  <a:gd name="T14" fmla="*/ 0 w 53"/>
                  <a:gd name="T15" fmla="*/ 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84">
                    <a:moveTo>
                      <a:pt x="0" y="9"/>
                    </a:moveTo>
                    <a:cubicBezTo>
                      <a:pt x="5" y="5"/>
                      <a:pt x="9" y="4"/>
                      <a:pt x="13" y="0"/>
                    </a:cubicBezTo>
                    <a:cubicBezTo>
                      <a:pt x="31" y="23"/>
                      <a:pt x="42" y="44"/>
                      <a:pt x="51" y="71"/>
                    </a:cubicBezTo>
                    <a:cubicBezTo>
                      <a:pt x="51" y="71"/>
                      <a:pt x="52" y="72"/>
                      <a:pt x="52" y="73"/>
                    </a:cubicBezTo>
                    <a:cubicBezTo>
                      <a:pt x="53" y="78"/>
                      <a:pt x="50" y="83"/>
                      <a:pt x="46" y="83"/>
                    </a:cubicBezTo>
                    <a:cubicBezTo>
                      <a:pt x="42" y="84"/>
                      <a:pt x="38" y="81"/>
                      <a:pt x="37" y="77"/>
                    </a:cubicBezTo>
                    <a:cubicBezTo>
                      <a:pt x="37" y="77"/>
                      <a:pt x="37" y="77"/>
                      <a:pt x="37" y="77"/>
                    </a:cubicBezTo>
                    <a:cubicBezTo>
                      <a:pt x="29" y="52"/>
                      <a:pt x="17" y="29"/>
                      <a:pt x="0" y="9"/>
                    </a:cubicBezTo>
                    <a:close/>
                  </a:path>
                </a:pathLst>
              </a:cu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5716588" y="1979613"/>
                <a:ext cx="68262" cy="57150"/>
              </a:xfrm>
              <a:prstGeom prst="rect">
                <a:avLst/>
              </a:prstGeom>
              <a:solidFill>
                <a:srgbClr val="E5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Freeform 39"/>
              <p:cNvSpPr>
                <a:spLocks/>
              </p:cNvSpPr>
              <p:nvPr/>
            </p:nvSpPr>
            <p:spPr bwMode="auto">
              <a:xfrm>
                <a:off x="5659438" y="1787525"/>
                <a:ext cx="180975" cy="185737"/>
              </a:xfrm>
              <a:custGeom>
                <a:avLst/>
                <a:gdLst>
                  <a:gd name="T0" fmla="*/ 48 w 48"/>
                  <a:gd name="T1" fmla="*/ 24 h 49"/>
                  <a:gd name="T2" fmla="*/ 24 w 48"/>
                  <a:gd name="T3" fmla="*/ 49 h 49"/>
                  <a:gd name="T4" fmla="*/ 0 w 48"/>
                  <a:gd name="T5" fmla="*/ 24 h 49"/>
                  <a:gd name="T6" fmla="*/ 24 w 48"/>
                  <a:gd name="T7" fmla="*/ 0 h 49"/>
                  <a:gd name="T8" fmla="*/ 40 w 48"/>
                  <a:gd name="T9" fmla="*/ 4 h 49"/>
                  <a:gd name="T10" fmla="*/ 48 w 48"/>
                  <a:gd name="T11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9">
                    <a:moveTo>
                      <a:pt x="48" y="24"/>
                    </a:moveTo>
                    <a:cubicBezTo>
                      <a:pt x="48" y="38"/>
                      <a:pt x="38" y="49"/>
                      <a:pt x="24" y="49"/>
                    </a:cubicBezTo>
                    <a:cubicBezTo>
                      <a:pt x="11" y="49"/>
                      <a:pt x="0" y="38"/>
                      <a:pt x="0" y="24"/>
                    </a:cubicBezTo>
                    <a:cubicBezTo>
                      <a:pt x="0" y="9"/>
                      <a:pt x="9" y="0"/>
                      <a:pt x="24" y="0"/>
                    </a:cubicBezTo>
                    <a:cubicBezTo>
                      <a:pt x="31" y="0"/>
                      <a:pt x="36" y="2"/>
                      <a:pt x="40" y="4"/>
                    </a:cubicBezTo>
                    <a:cubicBezTo>
                      <a:pt x="46" y="8"/>
                      <a:pt x="48" y="15"/>
                      <a:pt x="48" y="24"/>
                    </a:cubicBezTo>
                    <a:close/>
                  </a:path>
                </a:pathLst>
              </a:custGeom>
              <a:solidFill>
                <a:srgbClr val="135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Freeform 40"/>
              <p:cNvSpPr>
                <a:spLocks/>
              </p:cNvSpPr>
              <p:nvPr/>
            </p:nvSpPr>
            <p:spPr bwMode="auto">
              <a:xfrm>
                <a:off x="5670550" y="1817688"/>
                <a:ext cx="158750" cy="185737"/>
              </a:xfrm>
              <a:custGeom>
                <a:avLst/>
                <a:gdLst>
                  <a:gd name="T0" fmla="*/ 42 w 42"/>
                  <a:gd name="T1" fmla="*/ 24 h 49"/>
                  <a:gd name="T2" fmla="*/ 21 w 42"/>
                  <a:gd name="T3" fmla="*/ 49 h 49"/>
                  <a:gd name="T4" fmla="*/ 0 w 42"/>
                  <a:gd name="T5" fmla="*/ 24 h 49"/>
                  <a:gd name="T6" fmla="*/ 21 w 42"/>
                  <a:gd name="T7" fmla="*/ 0 h 49"/>
                  <a:gd name="T8" fmla="*/ 37 w 42"/>
                  <a:gd name="T9" fmla="*/ 5 h 49"/>
                  <a:gd name="T10" fmla="*/ 42 w 42"/>
                  <a:gd name="T11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9">
                    <a:moveTo>
                      <a:pt x="42" y="24"/>
                    </a:moveTo>
                    <a:cubicBezTo>
                      <a:pt x="42" y="38"/>
                      <a:pt x="33" y="49"/>
                      <a:pt x="21" y="49"/>
                    </a:cubicBezTo>
                    <a:cubicBezTo>
                      <a:pt x="10" y="49"/>
                      <a:pt x="0" y="38"/>
                      <a:pt x="0" y="24"/>
                    </a:cubicBezTo>
                    <a:cubicBezTo>
                      <a:pt x="0" y="11"/>
                      <a:pt x="10" y="0"/>
                      <a:pt x="21" y="0"/>
                    </a:cubicBezTo>
                    <a:cubicBezTo>
                      <a:pt x="27" y="0"/>
                      <a:pt x="33" y="0"/>
                      <a:pt x="37" y="5"/>
                    </a:cubicBezTo>
                    <a:cubicBezTo>
                      <a:pt x="41" y="9"/>
                      <a:pt x="42" y="17"/>
                      <a:pt x="42" y="24"/>
                    </a:cubicBezTo>
                    <a:close/>
                  </a:path>
                </a:pathLst>
              </a:cu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Oval 41"/>
              <p:cNvSpPr>
                <a:spLocks noChangeArrowheads="1"/>
              </p:cNvSpPr>
              <p:nvPr/>
            </p:nvSpPr>
            <p:spPr bwMode="auto">
              <a:xfrm>
                <a:off x="5664200" y="1897063"/>
                <a:ext cx="36512" cy="41275"/>
              </a:xfrm>
              <a:prstGeom prst="ellipse">
                <a:avLst/>
              </a:pr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Oval 42"/>
              <p:cNvSpPr>
                <a:spLocks noChangeArrowheads="1"/>
              </p:cNvSpPr>
              <p:nvPr/>
            </p:nvSpPr>
            <p:spPr bwMode="auto">
              <a:xfrm>
                <a:off x="5803900" y="1897063"/>
                <a:ext cx="33337" cy="41275"/>
              </a:xfrm>
              <a:prstGeom prst="ellipse">
                <a:avLst/>
              </a:pr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Freeform 43"/>
              <p:cNvSpPr>
                <a:spLocks/>
              </p:cNvSpPr>
              <p:nvPr/>
            </p:nvSpPr>
            <p:spPr bwMode="auto">
              <a:xfrm>
                <a:off x="5667375" y="1801813"/>
                <a:ext cx="166687" cy="122237"/>
              </a:xfrm>
              <a:custGeom>
                <a:avLst/>
                <a:gdLst>
                  <a:gd name="T0" fmla="*/ 37 w 44"/>
                  <a:gd name="T1" fmla="*/ 5 h 32"/>
                  <a:gd name="T2" fmla="*/ 33 w 44"/>
                  <a:gd name="T3" fmla="*/ 5 h 32"/>
                  <a:gd name="T4" fmla="*/ 27 w 44"/>
                  <a:gd name="T5" fmla="*/ 2 h 32"/>
                  <a:gd name="T6" fmla="*/ 28 w 44"/>
                  <a:gd name="T7" fmla="*/ 0 h 32"/>
                  <a:gd name="T8" fmla="*/ 19 w 44"/>
                  <a:gd name="T9" fmla="*/ 2 h 32"/>
                  <a:gd name="T10" fmla="*/ 12 w 44"/>
                  <a:gd name="T11" fmla="*/ 5 h 32"/>
                  <a:gd name="T12" fmla="*/ 9 w 44"/>
                  <a:gd name="T13" fmla="*/ 5 h 32"/>
                  <a:gd name="T14" fmla="*/ 1 w 44"/>
                  <a:gd name="T15" fmla="*/ 22 h 32"/>
                  <a:gd name="T16" fmla="*/ 2 w 44"/>
                  <a:gd name="T17" fmla="*/ 31 h 32"/>
                  <a:gd name="T18" fmla="*/ 8 w 44"/>
                  <a:gd name="T19" fmla="*/ 25 h 32"/>
                  <a:gd name="T20" fmla="*/ 34 w 44"/>
                  <a:gd name="T21" fmla="*/ 8 h 32"/>
                  <a:gd name="T22" fmla="*/ 40 w 44"/>
                  <a:gd name="T23" fmla="*/ 20 h 32"/>
                  <a:gd name="T24" fmla="*/ 41 w 44"/>
                  <a:gd name="T25" fmla="*/ 31 h 32"/>
                  <a:gd name="T26" fmla="*/ 44 w 44"/>
                  <a:gd name="T27" fmla="*/ 26 h 32"/>
                  <a:gd name="T28" fmla="*/ 37 w 44"/>
                  <a:gd name="T2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32">
                    <a:moveTo>
                      <a:pt x="37" y="5"/>
                    </a:moveTo>
                    <a:cubicBezTo>
                      <a:pt x="36" y="5"/>
                      <a:pt x="34" y="5"/>
                      <a:pt x="33" y="5"/>
                    </a:cubicBezTo>
                    <a:cubicBezTo>
                      <a:pt x="31" y="4"/>
                      <a:pt x="28" y="3"/>
                      <a:pt x="27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19" y="2"/>
                      <a:pt x="19" y="2"/>
                    </a:cubicBezTo>
                    <a:cubicBezTo>
                      <a:pt x="18" y="3"/>
                      <a:pt x="14" y="3"/>
                      <a:pt x="12" y="5"/>
                    </a:cubicBezTo>
                    <a:cubicBezTo>
                      <a:pt x="11" y="5"/>
                      <a:pt x="10" y="5"/>
                      <a:pt x="9" y="5"/>
                    </a:cubicBezTo>
                    <a:cubicBezTo>
                      <a:pt x="5" y="5"/>
                      <a:pt x="1" y="14"/>
                      <a:pt x="1" y="22"/>
                    </a:cubicBezTo>
                    <a:cubicBezTo>
                      <a:pt x="0" y="29"/>
                      <a:pt x="2" y="32"/>
                      <a:pt x="2" y="31"/>
                    </a:cubicBezTo>
                    <a:cubicBezTo>
                      <a:pt x="2" y="31"/>
                      <a:pt x="6" y="26"/>
                      <a:pt x="8" y="25"/>
                    </a:cubicBezTo>
                    <a:cubicBezTo>
                      <a:pt x="20" y="17"/>
                      <a:pt x="33" y="8"/>
                      <a:pt x="34" y="8"/>
                    </a:cubicBezTo>
                    <a:cubicBezTo>
                      <a:pt x="39" y="9"/>
                      <a:pt x="39" y="13"/>
                      <a:pt x="40" y="20"/>
                    </a:cubicBezTo>
                    <a:cubicBezTo>
                      <a:pt x="40" y="22"/>
                      <a:pt x="41" y="30"/>
                      <a:pt x="41" y="31"/>
                    </a:cubicBezTo>
                    <a:cubicBezTo>
                      <a:pt x="41" y="32"/>
                      <a:pt x="44" y="26"/>
                      <a:pt x="44" y="26"/>
                    </a:cubicBezTo>
                    <a:cubicBezTo>
                      <a:pt x="44" y="26"/>
                      <a:pt x="44" y="5"/>
                      <a:pt x="37" y="5"/>
                    </a:cubicBezTo>
                    <a:close/>
                  </a:path>
                </a:pathLst>
              </a:custGeom>
              <a:solidFill>
                <a:srgbClr val="135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Freeform 44"/>
              <p:cNvSpPr>
                <a:spLocks/>
              </p:cNvSpPr>
              <p:nvPr/>
            </p:nvSpPr>
            <p:spPr bwMode="auto">
              <a:xfrm>
                <a:off x="5761038" y="2492375"/>
                <a:ext cx="95250" cy="404812"/>
              </a:xfrm>
              <a:custGeom>
                <a:avLst/>
                <a:gdLst>
                  <a:gd name="T0" fmla="*/ 0 w 25"/>
                  <a:gd name="T1" fmla="*/ 0 h 107"/>
                  <a:gd name="T2" fmla="*/ 2 w 25"/>
                  <a:gd name="T3" fmla="*/ 82 h 107"/>
                  <a:gd name="T4" fmla="*/ 3 w 25"/>
                  <a:gd name="T5" fmla="*/ 89 h 107"/>
                  <a:gd name="T6" fmla="*/ 3 w 25"/>
                  <a:gd name="T7" fmla="*/ 101 h 107"/>
                  <a:gd name="T8" fmla="*/ 12 w 25"/>
                  <a:gd name="T9" fmla="*/ 107 h 107"/>
                  <a:gd name="T10" fmla="*/ 22 w 25"/>
                  <a:gd name="T11" fmla="*/ 101 h 107"/>
                  <a:gd name="T12" fmla="*/ 22 w 25"/>
                  <a:gd name="T13" fmla="*/ 90 h 107"/>
                  <a:gd name="T14" fmla="*/ 25 w 25"/>
                  <a:gd name="T15" fmla="*/ 0 h 107"/>
                  <a:gd name="T16" fmla="*/ 0 w 25"/>
                  <a:gd name="T1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07">
                    <a:moveTo>
                      <a:pt x="0" y="0"/>
                    </a:moveTo>
                    <a:cubicBezTo>
                      <a:pt x="2" y="82"/>
                      <a:pt x="2" y="82"/>
                      <a:pt x="2" y="82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3" y="104"/>
                      <a:pt x="7" y="107"/>
                      <a:pt x="12" y="107"/>
                    </a:cubicBezTo>
                    <a:cubicBezTo>
                      <a:pt x="18" y="107"/>
                      <a:pt x="22" y="104"/>
                      <a:pt x="22" y="101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5" y="0"/>
                      <a:pt x="25" y="0"/>
                      <a:pt x="2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2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Freeform 45"/>
              <p:cNvSpPr>
                <a:spLocks/>
              </p:cNvSpPr>
              <p:nvPr/>
            </p:nvSpPr>
            <p:spPr bwMode="auto">
              <a:xfrm>
                <a:off x="5645150" y="2492375"/>
                <a:ext cx="93662" cy="404812"/>
              </a:xfrm>
              <a:custGeom>
                <a:avLst/>
                <a:gdLst>
                  <a:gd name="T0" fmla="*/ 0 w 25"/>
                  <a:gd name="T1" fmla="*/ 0 h 107"/>
                  <a:gd name="T2" fmla="*/ 2 w 25"/>
                  <a:gd name="T3" fmla="*/ 82 h 107"/>
                  <a:gd name="T4" fmla="*/ 2 w 25"/>
                  <a:gd name="T5" fmla="*/ 89 h 107"/>
                  <a:gd name="T6" fmla="*/ 3 w 25"/>
                  <a:gd name="T7" fmla="*/ 101 h 107"/>
                  <a:gd name="T8" fmla="*/ 12 w 25"/>
                  <a:gd name="T9" fmla="*/ 107 h 107"/>
                  <a:gd name="T10" fmla="*/ 22 w 25"/>
                  <a:gd name="T11" fmla="*/ 101 h 107"/>
                  <a:gd name="T12" fmla="*/ 22 w 25"/>
                  <a:gd name="T13" fmla="*/ 90 h 107"/>
                  <a:gd name="T14" fmla="*/ 25 w 25"/>
                  <a:gd name="T15" fmla="*/ 0 h 107"/>
                  <a:gd name="T16" fmla="*/ 0 w 25"/>
                  <a:gd name="T1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07">
                    <a:moveTo>
                      <a:pt x="0" y="0"/>
                    </a:moveTo>
                    <a:cubicBezTo>
                      <a:pt x="2" y="82"/>
                      <a:pt x="2" y="82"/>
                      <a:pt x="2" y="82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3" y="104"/>
                      <a:pt x="7" y="107"/>
                      <a:pt x="12" y="107"/>
                    </a:cubicBezTo>
                    <a:cubicBezTo>
                      <a:pt x="17" y="107"/>
                      <a:pt x="22" y="104"/>
                      <a:pt x="22" y="101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5" y="0"/>
                      <a:pt x="25" y="0"/>
                      <a:pt x="2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2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Freeform 46"/>
              <p:cNvSpPr>
                <a:spLocks/>
              </p:cNvSpPr>
              <p:nvPr/>
            </p:nvSpPr>
            <p:spPr bwMode="auto">
              <a:xfrm>
                <a:off x="5629275" y="2339975"/>
                <a:ext cx="238125" cy="500062"/>
              </a:xfrm>
              <a:custGeom>
                <a:avLst/>
                <a:gdLst>
                  <a:gd name="T0" fmla="*/ 5 w 150"/>
                  <a:gd name="T1" fmla="*/ 0 h 315"/>
                  <a:gd name="T2" fmla="*/ 0 w 150"/>
                  <a:gd name="T3" fmla="*/ 77 h 315"/>
                  <a:gd name="T4" fmla="*/ 0 w 150"/>
                  <a:gd name="T5" fmla="*/ 96 h 315"/>
                  <a:gd name="T6" fmla="*/ 0 w 150"/>
                  <a:gd name="T7" fmla="*/ 315 h 315"/>
                  <a:gd name="T8" fmla="*/ 74 w 150"/>
                  <a:gd name="T9" fmla="*/ 315 h 315"/>
                  <a:gd name="T10" fmla="*/ 74 w 150"/>
                  <a:gd name="T11" fmla="*/ 96 h 315"/>
                  <a:gd name="T12" fmla="*/ 76 w 150"/>
                  <a:gd name="T13" fmla="*/ 96 h 315"/>
                  <a:gd name="T14" fmla="*/ 76 w 150"/>
                  <a:gd name="T15" fmla="*/ 315 h 315"/>
                  <a:gd name="T16" fmla="*/ 150 w 150"/>
                  <a:gd name="T17" fmla="*/ 315 h 315"/>
                  <a:gd name="T18" fmla="*/ 150 w 150"/>
                  <a:gd name="T19" fmla="*/ 96 h 315"/>
                  <a:gd name="T20" fmla="*/ 150 w 150"/>
                  <a:gd name="T21" fmla="*/ 77 h 315"/>
                  <a:gd name="T22" fmla="*/ 145 w 150"/>
                  <a:gd name="T23" fmla="*/ 0 h 315"/>
                  <a:gd name="T24" fmla="*/ 5 w 150"/>
                  <a:gd name="T25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315">
                    <a:moveTo>
                      <a:pt x="5" y="0"/>
                    </a:moveTo>
                    <a:lnTo>
                      <a:pt x="0" y="77"/>
                    </a:lnTo>
                    <a:lnTo>
                      <a:pt x="0" y="96"/>
                    </a:lnTo>
                    <a:lnTo>
                      <a:pt x="0" y="315"/>
                    </a:lnTo>
                    <a:lnTo>
                      <a:pt x="74" y="315"/>
                    </a:lnTo>
                    <a:lnTo>
                      <a:pt x="74" y="96"/>
                    </a:lnTo>
                    <a:lnTo>
                      <a:pt x="76" y="96"/>
                    </a:lnTo>
                    <a:lnTo>
                      <a:pt x="76" y="315"/>
                    </a:lnTo>
                    <a:lnTo>
                      <a:pt x="150" y="315"/>
                    </a:lnTo>
                    <a:lnTo>
                      <a:pt x="150" y="96"/>
                    </a:lnTo>
                    <a:lnTo>
                      <a:pt x="150" y="77"/>
                    </a:lnTo>
                    <a:lnTo>
                      <a:pt x="14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35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Freeform 47"/>
              <p:cNvSpPr>
                <a:spLocks/>
              </p:cNvSpPr>
              <p:nvPr/>
            </p:nvSpPr>
            <p:spPr bwMode="auto">
              <a:xfrm>
                <a:off x="5562600" y="2025650"/>
                <a:ext cx="104775" cy="155575"/>
              </a:xfrm>
              <a:custGeom>
                <a:avLst/>
                <a:gdLst>
                  <a:gd name="T0" fmla="*/ 18 w 28"/>
                  <a:gd name="T1" fmla="*/ 41 h 41"/>
                  <a:gd name="T2" fmla="*/ 20 w 28"/>
                  <a:gd name="T3" fmla="*/ 39 h 41"/>
                  <a:gd name="T4" fmla="*/ 26 w 28"/>
                  <a:gd name="T5" fmla="*/ 16 h 41"/>
                  <a:gd name="T6" fmla="*/ 26 w 28"/>
                  <a:gd name="T7" fmla="*/ 13 h 41"/>
                  <a:gd name="T8" fmla="*/ 28 w 28"/>
                  <a:gd name="T9" fmla="*/ 3 h 41"/>
                  <a:gd name="T10" fmla="*/ 26 w 28"/>
                  <a:gd name="T11" fmla="*/ 0 h 41"/>
                  <a:gd name="T12" fmla="*/ 7 w 28"/>
                  <a:gd name="T13" fmla="*/ 21 h 41"/>
                  <a:gd name="T14" fmla="*/ 0 w 28"/>
                  <a:gd name="T15" fmla="*/ 39 h 41"/>
                  <a:gd name="T16" fmla="*/ 1 w 28"/>
                  <a:gd name="T17" fmla="*/ 41 h 41"/>
                  <a:gd name="T18" fmla="*/ 18 w 28"/>
                  <a:gd name="T1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41">
                    <a:moveTo>
                      <a:pt x="18" y="41"/>
                    </a:moveTo>
                    <a:cubicBezTo>
                      <a:pt x="19" y="41"/>
                      <a:pt x="20" y="40"/>
                      <a:pt x="20" y="39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7" y="15"/>
                      <a:pt x="27" y="14"/>
                      <a:pt x="26" y="1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2"/>
                      <a:pt x="27" y="0"/>
                      <a:pt x="26" y="0"/>
                    </a:cubicBezTo>
                    <a:cubicBezTo>
                      <a:pt x="26" y="0"/>
                      <a:pt x="14" y="5"/>
                      <a:pt x="7" y="21"/>
                    </a:cubicBezTo>
                    <a:cubicBezTo>
                      <a:pt x="4" y="25"/>
                      <a:pt x="0" y="39"/>
                      <a:pt x="0" y="39"/>
                    </a:cubicBezTo>
                    <a:cubicBezTo>
                      <a:pt x="0" y="40"/>
                      <a:pt x="0" y="41"/>
                      <a:pt x="1" y="41"/>
                    </a:cubicBezTo>
                    <a:lnTo>
                      <a:pt x="18" y="41"/>
                    </a:lnTo>
                    <a:close/>
                  </a:path>
                </a:pathLst>
              </a:custGeom>
              <a:solidFill>
                <a:srgbClr val="FEC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Freeform 48"/>
              <p:cNvSpPr>
                <a:spLocks/>
              </p:cNvSpPr>
              <p:nvPr/>
            </p:nvSpPr>
            <p:spPr bwMode="auto">
              <a:xfrm>
                <a:off x="5799138" y="2014538"/>
                <a:ext cx="147637" cy="139700"/>
              </a:xfrm>
              <a:custGeom>
                <a:avLst/>
                <a:gdLst>
                  <a:gd name="T0" fmla="*/ 22 w 39"/>
                  <a:gd name="T1" fmla="*/ 37 h 37"/>
                  <a:gd name="T2" fmla="*/ 19 w 39"/>
                  <a:gd name="T3" fmla="*/ 36 h 37"/>
                  <a:gd name="T4" fmla="*/ 6 w 39"/>
                  <a:gd name="T5" fmla="*/ 16 h 37"/>
                  <a:gd name="T6" fmla="*/ 5 w 39"/>
                  <a:gd name="T7" fmla="*/ 13 h 37"/>
                  <a:gd name="T8" fmla="*/ 0 w 39"/>
                  <a:gd name="T9" fmla="*/ 4 h 37"/>
                  <a:gd name="T10" fmla="*/ 2 w 39"/>
                  <a:gd name="T11" fmla="*/ 0 h 37"/>
                  <a:gd name="T12" fmla="*/ 27 w 39"/>
                  <a:gd name="T13" fmla="*/ 14 h 37"/>
                  <a:gd name="T14" fmla="*/ 39 w 39"/>
                  <a:gd name="T15" fmla="*/ 30 h 37"/>
                  <a:gd name="T16" fmla="*/ 38 w 39"/>
                  <a:gd name="T17" fmla="*/ 32 h 37"/>
                  <a:gd name="T18" fmla="*/ 22 w 39"/>
                  <a:gd name="T1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7">
                    <a:moveTo>
                      <a:pt x="22" y="37"/>
                    </a:moveTo>
                    <a:cubicBezTo>
                      <a:pt x="21" y="37"/>
                      <a:pt x="20" y="37"/>
                      <a:pt x="19" y="3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5"/>
                      <a:pt x="5" y="14"/>
                      <a:pt x="5" y="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0"/>
                      <a:pt x="2" y="0"/>
                    </a:cubicBezTo>
                    <a:cubicBezTo>
                      <a:pt x="2" y="0"/>
                      <a:pt x="15" y="1"/>
                      <a:pt x="27" y="14"/>
                    </a:cubicBezTo>
                    <a:cubicBezTo>
                      <a:pt x="30" y="18"/>
                      <a:pt x="39" y="30"/>
                      <a:pt x="39" y="30"/>
                    </a:cubicBezTo>
                    <a:cubicBezTo>
                      <a:pt x="39" y="30"/>
                      <a:pt x="39" y="31"/>
                      <a:pt x="38" y="32"/>
                    </a:cubicBezTo>
                    <a:lnTo>
                      <a:pt x="22" y="37"/>
                    </a:lnTo>
                    <a:close/>
                  </a:path>
                </a:pathLst>
              </a:custGeom>
              <a:solidFill>
                <a:srgbClr val="FEC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Freeform 49"/>
              <p:cNvSpPr>
                <a:spLocks/>
              </p:cNvSpPr>
              <p:nvPr/>
            </p:nvSpPr>
            <p:spPr bwMode="auto">
              <a:xfrm>
                <a:off x="5700713" y="2011363"/>
                <a:ext cx="98425" cy="79375"/>
              </a:xfrm>
              <a:custGeom>
                <a:avLst/>
                <a:gdLst>
                  <a:gd name="T0" fmla="*/ 18 w 26"/>
                  <a:gd name="T1" fmla="*/ 16 h 21"/>
                  <a:gd name="T2" fmla="*/ 13 w 26"/>
                  <a:gd name="T3" fmla="*/ 21 h 21"/>
                  <a:gd name="T4" fmla="*/ 7 w 26"/>
                  <a:gd name="T5" fmla="*/ 16 h 21"/>
                  <a:gd name="T6" fmla="*/ 2 w 26"/>
                  <a:gd name="T7" fmla="*/ 0 h 21"/>
                  <a:gd name="T8" fmla="*/ 13 w 26"/>
                  <a:gd name="T9" fmla="*/ 0 h 21"/>
                  <a:gd name="T10" fmla="*/ 24 w 26"/>
                  <a:gd name="T11" fmla="*/ 0 h 21"/>
                  <a:gd name="T12" fmla="*/ 18 w 26"/>
                  <a:gd name="T13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1">
                    <a:moveTo>
                      <a:pt x="18" y="16"/>
                    </a:moveTo>
                    <a:cubicBezTo>
                      <a:pt x="18" y="16"/>
                      <a:pt x="15" y="21"/>
                      <a:pt x="13" y="21"/>
                    </a:cubicBezTo>
                    <a:cubicBezTo>
                      <a:pt x="11" y="21"/>
                      <a:pt x="7" y="16"/>
                      <a:pt x="7" y="16"/>
                    </a:cubicBezTo>
                    <a:cubicBezTo>
                      <a:pt x="7" y="16"/>
                      <a:pt x="0" y="1"/>
                      <a:pt x="2" y="0"/>
                    </a:cubicBezTo>
                    <a:cubicBezTo>
                      <a:pt x="5" y="0"/>
                      <a:pt x="10" y="0"/>
                      <a:pt x="13" y="0"/>
                    </a:cubicBezTo>
                    <a:cubicBezTo>
                      <a:pt x="16" y="0"/>
                      <a:pt x="21" y="0"/>
                      <a:pt x="24" y="0"/>
                    </a:cubicBezTo>
                    <a:cubicBezTo>
                      <a:pt x="26" y="1"/>
                      <a:pt x="18" y="16"/>
                      <a:pt x="18" y="16"/>
                    </a:cubicBezTo>
                    <a:close/>
                  </a:path>
                </a:pathLst>
              </a:custGeom>
              <a:solidFill>
                <a:srgbClr val="E5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Freeform 50"/>
              <p:cNvSpPr>
                <a:spLocks/>
              </p:cNvSpPr>
              <p:nvPr/>
            </p:nvSpPr>
            <p:spPr bwMode="auto">
              <a:xfrm>
                <a:off x="5629275" y="2011363"/>
                <a:ext cx="241300" cy="407987"/>
              </a:xfrm>
              <a:custGeom>
                <a:avLst/>
                <a:gdLst>
                  <a:gd name="T0" fmla="*/ 64 w 64"/>
                  <a:gd name="T1" fmla="*/ 108 h 108"/>
                  <a:gd name="T2" fmla="*/ 60 w 64"/>
                  <a:gd name="T3" fmla="*/ 8 h 108"/>
                  <a:gd name="T4" fmla="*/ 43 w 64"/>
                  <a:gd name="T5" fmla="*/ 0 h 108"/>
                  <a:gd name="T6" fmla="*/ 32 w 64"/>
                  <a:gd name="T7" fmla="*/ 19 h 108"/>
                  <a:gd name="T8" fmla="*/ 21 w 64"/>
                  <a:gd name="T9" fmla="*/ 0 h 108"/>
                  <a:gd name="T10" fmla="*/ 5 w 64"/>
                  <a:gd name="T11" fmla="*/ 8 h 108"/>
                  <a:gd name="T12" fmla="*/ 0 w 64"/>
                  <a:gd name="T13" fmla="*/ 108 h 108"/>
                  <a:gd name="T14" fmla="*/ 64 w 64"/>
                  <a:gd name="T15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08">
                    <a:moveTo>
                      <a:pt x="64" y="108"/>
                    </a:moveTo>
                    <a:cubicBezTo>
                      <a:pt x="60" y="8"/>
                      <a:pt x="60" y="8"/>
                      <a:pt x="60" y="8"/>
                    </a:cubicBezTo>
                    <a:cubicBezTo>
                      <a:pt x="60" y="4"/>
                      <a:pt x="53" y="2"/>
                      <a:pt x="43" y="0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2" y="2"/>
                      <a:pt x="5" y="4"/>
                      <a:pt x="5" y="8"/>
                    </a:cubicBezTo>
                    <a:cubicBezTo>
                      <a:pt x="0" y="108"/>
                      <a:pt x="0" y="108"/>
                      <a:pt x="0" y="108"/>
                    </a:cubicBezTo>
                    <a:lnTo>
                      <a:pt x="64" y="108"/>
                    </a:lnTo>
                    <a:close/>
                  </a:path>
                </a:pathLst>
              </a:custGeom>
              <a:solidFill>
                <a:srgbClr val="F25B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Freeform 51"/>
              <p:cNvSpPr>
                <a:spLocks/>
              </p:cNvSpPr>
              <p:nvPr/>
            </p:nvSpPr>
            <p:spPr bwMode="auto">
              <a:xfrm>
                <a:off x="5629275" y="2840038"/>
                <a:ext cx="117475" cy="61912"/>
              </a:xfrm>
              <a:custGeom>
                <a:avLst/>
                <a:gdLst>
                  <a:gd name="T0" fmla="*/ 0 w 31"/>
                  <a:gd name="T1" fmla="*/ 0 h 16"/>
                  <a:gd name="T2" fmla="*/ 0 w 31"/>
                  <a:gd name="T3" fmla="*/ 1 h 16"/>
                  <a:gd name="T4" fmla="*/ 16 w 31"/>
                  <a:gd name="T5" fmla="*/ 16 h 16"/>
                  <a:gd name="T6" fmla="*/ 31 w 31"/>
                  <a:gd name="T7" fmla="*/ 1 h 16"/>
                  <a:gd name="T8" fmla="*/ 31 w 31"/>
                  <a:gd name="T9" fmla="*/ 0 h 16"/>
                  <a:gd name="T10" fmla="*/ 0 w 3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6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9"/>
                      <a:pt x="7" y="16"/>
                      <a:pt x="16" y="16"/>
                    </a:cubicBezTo>
                    <a:cubicBezTo>
                      <a:pt x="24" y="16"/>
                      <a:pt x="31" y="9"/>
                      <a:pt x="31" y="1"/>
                    </a:cubicBezTo>
                    <a:cubicBezTo>
                      <a:pt x="31" y="1"/>
                      <a:pt x="31" y="0"/>
                      <a:pt x="3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8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Freeform 52"/>
              <p:cNvSpPr>
                <a:spLocks/>
              </p:cNvSpPr>
              <p:nvPr/>
            </p:nvSpPr>
            <p:spPr bwMode="auto">
              <a:xfrm>
                <a:off x="5749925" y="2840038"/>
                <a:ext cx="117475" cy="61912"/>
              </a:xfrm>
              <a:custGeom>
                <a:avLst/>
                <a:gdLst>
                  <a:gd name="T0" fmla="*/ 0 w 31"/>
                  <a:gd name="T1" fmla="*/ 0 h 16"/>
                  <a:gd name="T2" fmla="*/ 0 w 31"/>
                  <a:gd name="T3" fmla="*/ 1 h 16"/>
                  <a:gd name="T4" fmla="*/ 16 w 31"/>
                  <a:gd name="T5" fmla="*/ 16 h 16"/>
                  <a:gd name="T6" fmla="*/ 31 w 31"/>
                  <a:gd name="T7" fmla="*/ 1 h 16"/>
                  <a:gd name="T8" fmla="*/ 31 w 31"/>
                  <a:gd name="T9" fmla="*/ 0 h 16"/>
                  <a:gd name="T10" fmla="*/ 0 w 3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6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9"/>
                      <a:pt x="7" y="16"/>
                      <a:pt x="16" y="16"/>
                    </a:cubicBezTo>
                    <a:cubicBezTo>
                      <a:pt x="24" y="16"/>
                      <a:pt x="31" y="9"/>
                      <a:pt x="31" y="1"/>
                    </a:cubicBezTo>
                    <a:cubicBezTo>
                      <a:pt x="31" y="1"/>
                      <a:pt x="31" y="0"/>
                      <a:pt x="3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8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Freeform 53"/>
              <p:cNvSpPr>
                <a:spLocks/>
              </p:cNvSpPr>
              <p:nvPr/>
            </p:nvSpPr>
            <p:spPr bwMode="auto">
              <a:xfrm>
                <a:off x="5988050" y="2339975"/>
                <a:ext cx="123825" cy="163512"/>
              </a:xfrm>
              <a:custGeom>
                <a:avLst/>
                <a:gdLst>
                  <a:gd name="T0" fmla="*/ 19 w 33"/>
                  <a:gd name="T1" fmla="*/ 35 h 43"/>
                  <a:gd name="T2" fmla="*/ 6 w 33"/>
                  <a:gd name="T3" fmla="*/ 40 h 43"/>
                  <a:gd name="T4" fmla="*/ 6 w 33"/>
                  <a:gd name="T5" fmla="*/ 40 h 43"/>
                  <a:gd name="T6" fmla="*/ 3 w 33"/>
                  <a:gd name="T7" fmla="*/ 26 h 43"/>
                  <a:gd name="T8" fmla="*/ 13 w 33"/>
                  <a:gd name="T9" fmla="*/ 8 h 43"/>
                  <a:gd name="T10" fmla="*/ 26 w 33"/>
                  <a:gd name="T11" fmla="*/ 3 h 43"/>
                  <a:gd name="T12" fmla="*/ 26 w 33"/>
                  <a:gd name="T13" fmla="*/ 3 h 43"/>
                  <a:gd name="T14" fmla="*/ 29 w 33"/>
                  <a:gd name="T15" fmla="*/ 17 h 43"/>
                  <a:gd name="T16" fmla="*/ 19 w 33"/>
                  <a:gd name="T17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3">
                    <a:moveTo>
                      <a:pt x="19" y="35"/>
                    </a:moveTo>
                    <a:cubicBezTo>
                      <a:pt x="17" y="40"/>
                      <a:pt x="11" y="43"/>
                      <a:pt x="6" y="40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1" y="37"/>
                      <a:pt x="0" y="30"/>
                      <a:pt x="3" y="26"/>
                    </a:cubicBezTo>
                    <a:cubicBezTo>
                      <a:pt x="7" y="20"/>
                      <a:pt x="10" y="14"/>
                      <a:pt x="13" y="8"/>
                    </a:cubicBezTo>
                    <a:cubicBezTo>
                      <a:pt x="15" y="3"/>
                      <a:pt x="21" y="0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32" y="6"/>
                      <a:pt x="33" y="12"/>
                      <a:pt x="29" y="17"/>
                    </a:cubicBezTo>
                    <a:cubicBezTo>
                      <a:pt x="25" y="22"/>
                      <a:pt x="22" y="28"/>
                      <a:pt x="19" y="35"/>
                    </a:cubicBezTo>
                    <a:close/>
                  </a:path>
                </a:pathLst>
              </a:custGeom>
              <a:solidFill>
                <a:srgbClr val="FFC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Freeform 54"/>
              <p:cNvSpPr>
                <a:spLocks/>
              </p:cNvSpPr>
              <p:nvPr/>
            </p:nvSpPr>
            <p:spPr bwMode="auto">
              <a:xfrm>
                <a:off x="6010275" y="2382838"/>
                <a:ext cx="79375" cy="71437"/>
              </a:xfrm>
              <a:custGeom>
                <a:avLst/>
                <a:gdLst>
                  <a:gd name="T0" fmla="*/ 0 w 21"/>
                  <a:gd name="T1" fmla="*/ 11 h 19"/>
                  <a:gd name="T2" fmla="*/ 15 w 21"/>
                  <a:gd name="T3" fmla="*/ 19 h 19"/>
                  <a:gd name="T4" fmla="*/ 21 w 21"/>
                  <a:gd name="T5" fmla="*/ 8 h 19"/>
                  <a:gd name="T6" fmla="*/ 6 w 21"/>
                  <a:gd name="T7" fmla="*/ 0 h 19"/>
                  <a:gd name="T8" fmla="*/ 0 w 21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0" y="11"/>
                    </a:moveTo>
                    <a:cubicBezTo>
                      <a:pt x="15" y="19"/>
                      <a:pt x="15" y="19"/>
                      <a:pt x="15" y="19"/>
                    </a:cubicBezTo>
                    <a:cubicBezTo>
                      <a:pt x="17" y="16"/>
                      <a:pt x="19" y="12"/>
                      <a:pt x="21" y="8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3"/>
                      <a:pt x="2" y="7"/>
                      <a:pt x="0" y="11"/>
                    </a:cubicBezTo>
                    <a:close/>
                  </a:path>
                </a:pathLst>
              </a:custGeom>
              <a:solidFill>
                <a:srgbClr val="135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Freeform 55"/>
              <p:cNvSpPr>
                <a:spLocks/>
              </p:cNvSpPr>
              <p:nvPr/>
            </p:nvSpPr>
            <p:spPr bwMode="auto">
              <a:xfrm>
                <a:off x="6070600" y="2328863"/>
                <a:ext cx="38100" cy="38100"/>
              </a:xfrm>
              <a:custGeom>
                <a:avLst/>
                <a:gdLst>
                  <a:gd name="T0" fmla="*/ 14 w 24"/>
                  <a:gd name="T1" fmla="*/ 24 h 24"/>
                  <a:gd name="T2" fmla="*/ 0 w 24"/>
                  <a:gd name="T3" fmla="*/ 14 h 24"/>
                  <a:gd name="T4" fmla="*/ 10 w 24"/>
                  <a:gd name="T5" fmla="*/ 0 h 24"/>
                  <a:gd name="T6" fmla="*/ 24 w 24"/>
                  <a:gd name="T7" fmla="*/ 10 h 24"/>
                  <a:gd name="T8" fmla="*/ 14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lnTo>
                      <a:pt x="0" y="14"/>
                    </a:lnTo>
                    <a:lnTo>
                      <a:pt x="10" y="0"/>
                    </a:lnTo>
                    <a:lnTo>
                      <a:pt x="24" y="10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rgbClr val="FFC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Freeform 56"/>
              <p:cNvSpPr>
                <a:spLocks/>
              </p:cNvSpPr>
              <p:nvPr/>
            </p:nvSpPr>
            <p:spPr bwMode="auto">
              <a:xfrm>
                <a:off x="6073775" y="2317750"/>
                <a:ext cx="42862" cy="38100"/>
              </a:xfrm>
              <a:custGeom>
                <a:avLst/>
                <a:gdLst>
                  <a:gd name="T0" fmla="*/ 9 w 11"/>
                  <a:gd name="T1" fmla="*/ 9 h 10"/>
                  <a:gd name="T2" fmla="*/ 7 w 11"/>
                  <a:gd name="T3" fmla="*/ 10 h 10"/>
                  <a:gd name="T4" fmla="*/ 1 w 11"/>
                  <a:gd name="T5" fmla="*/ 6 h 10"/>
                  <a:gd name="T6" fmla="*/ 0 w 11"/>
                  <a:gd name="T7" fmla="*/ 5 h 10"/>
                  <a:gd name="T8" fmla="*/ 2 w 11"/>
                  <a:gd name="T9" fmla="*/ 1 h 10"/>
                  <a:gd name="T10" fmla="*/ 4 w 11"/>
                  <a:gd name="T11" fmla="*/ 0 h 10"/>
                  <a:gd name="T12" fmla="*/ 11 w 11"/>
                  <a:gd name="T13" fmla="*/ 4 h 10"/>
                  <a:gd name="T14" fmla="*/ 11 w 11"/>
                  <a:gd name="T15" fmla="*/ 6 h 10"/>
                  <a:gd name="T16" fmla="*/ 9 w 11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9" y="9"/>
                    </a:moveTo>
                    <a:cubicBezTo>
                      <a:pt x="9" y="10"/>
                      <a:pt x="8" y="10"/>
                      <a:pt x="7" y="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5"/>
                      <a:pt x="11" y="6"/>
                    </a:cubicBez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D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6356350" y="1812925"/>
              <a:ext cx="920750" cy="1089025"/>
              <a:chOff x="6356350" y="1812925"/>
              <a:chExt cx="920750" cy="1089025"/>
            </a:xfrm>
          </p:grpSpPr>
          <p:sp>
            <p:nvSpPr>
              <p:cNvPr id="42" name="Freeform 57"/>
              <p:cNvSpPr>
                <a:spLocks/>
              </p:cNvSpPr>
              <p:nvPr/>
            </p:nvSpPr>
            <p:spPr bwMode="auto">
              <a:xfrm>
                <a:off x="7085013" y="2790825"/>
                <a:ext cx="58737" cy="111125"/>
              </a:xfrm>
              <a:custGeom>
                <a:avLst/>
                <a:gdLst>
                  <a:gd name="T0" fmla="*/ 37 w 37"/>
                  <a:gd name="T1" fmla="*/ 70 h 70"/>
                  <a:gd name="T2" fmla="*/ 0 w 37"/>
                  <a:gd name="T3" fmla="*/ 70 h 70"/>
                  <a:gd name="T4" fmla="*/ 0 w 37"/>
                  <a:gd name="T5" fmla="*/ 3 h 70"/>
                  <a:gd name="T6" fmla="*/ 37 w 37"/>
                  <a:gd name="T7" fmla="*/ 0 h 70"/>
                  <a:gd name="T8" fmla="*/ 37 w 37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70">
                    <a:moveTo>
                      <a:pt x="37" y="70"/>
                    </a:moveTo>
                    <a:lnTo>
                      <a:pt x="0" y="70"/>
                    </a:lnTo>
                    <a:lnTo>
                      <a:pt x="0" y="3"/>
                    </a:lnTo>
                    <a:lnTo>
                      <a:pt x="37" y="0"/>
                    </a:lnTo>
                    <a:lnTo>
                      <a:pt x="37" y="70"/>
                    </a:lnTo>
                    <a:close/>
                  </a:path>
                </a:pathLst>
              </a:custGeom>
              <a:solidFill>
                <a:srgbClr val="4A2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58"/>
              <p:cNvSpPr>
                <a:spLocks/>
              </p:cNvSpPr>
              <p:nvPr/>
            </p:nvSpPr>
            <p:spPr bwMode="auto">
              <a:xfrm>
                <a:off x="6948488" y="2517775"/>
                <a:ext cx="328612" cy="303212"/>
              </a:xfrm>
              <a:custGeom>
                <a:avLst/>
                <a:gdLst>
                  <a:gd name="T0" fmla="*/ 0 w 207"/>
                  <a:gd name="T1" fmla="*/ 191 h 191"/>
                  <a:gd name="T2" fmla="*/ 102 w 207"/>
                  <a:gd name="T3" fmla="*/ 0 h 191"/>
                  <a:gd name="T4" fmla="*/ 207 w 207"/>
                  <a:gd name="T5" fmla="*/ 191 h 191"/>
                  <a:gd name="T6" fmla="*/ 0 w 207"/>
                  <a:gd name="T7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" h="191">
                    <a:moveTo>
                      <a:pt x="0" y="191"/>
                    </a:moveTo>
                    <a:lnTo>
                      <a:pt x="102" y="0"/>
                    </a:lnTo>
                    <a:lnTo>
                      <a:pt x="207" y="191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557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Freeform 59"/>
              <p:cNvSpPr>
                <a:spLocks/>
              </p:cNvSpPr>
              <p:nvPr/>
            </p:nvSpPr>
            <p:spPr bwMode="auto">
              <a:xfrm>
                <a:off x="6967538" y="2443163"/>
                <a:ext cx="290512" cy="268287"/>
              </a:xfrm>
              <a:custGeom>
                <a:avLst/>
                <a:gdLst>
                  <a:gd name="T0" fmla="*/ 0 w 183"/>
                  <a:gd name="T1" fmla="*/ 169 h 169"/>
                  <a:gd name="T2" fmla="*/ 90 w 183"/>
                  <a:gd name="T3" fmla="*/ 0 h 169"/>
                  <a:gd name="T4" fmla="*/ 183 w 183"/>
                  <a:gd name="T5" fmla="*/ 167 h 169"/>
                  <a:gd name="T6" fmla="*/ 0 w 183"/>
                  <a:gd name="T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169">
                    <a:moveTo>
                      <a:pt x="0" y="169"/>
                    </a:moveTo>
                    <a:lnTo>
                      <a:pt x="90" y="0"/>
                    </a:lnTo>
                    <a:lnTo>
                      <a:pt x="183" y="167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669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Freeform 60"/>
              <p:cNvSpPr>
                <a:spLocks/>
              </p:cNvSpPr>
              <p:nvPr/>
            </p:nvSpPr>
            <p:spPr bwMode="auto">
              <a:xfrm>
                <a:off x="6994525" y="2370138"/>
                <a:ext cx="236537" cy="220662"/>
              </a:xfrm>
              <a:custGeom>
                <a:avLst/>
                <a:gdLst>
                  <a:gd name="T0" fmla="*/ 0 w 149"/>
                  <a:gd name="T1" fmla="*/ 139 h 139"/>
                  <a:gd name="T2" fmla="*/ 73 w 149"/>
                  <a:gd name="T3" fmla="*/ 0 h 139"/>
                  <a:gd name="T4" fmla="*/ 149 w 149"/>
                  <a:gd name="T5" fmla="*/ 139 h 139"/>
                  <a:gd name="T6" fmla="*/ 0 w 149"/>
                  <a:gd name="T7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9" h="139">
                    <a:moveTo>
                      <a:pt x="0" y="139"/>
                    </a:moveTo>
                    <a:lnTo>
                      <a:pt x="73" y="0"/>
                    </a:lnTo>
                    <a:lnTo>
                      <a:pt x="149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29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Freeform 61"/>
              <p:cNvSpPr>
                <a:spLocks/>
              </p:cNvSpPr>
              <p:nvPr/>
            </p:nvSpPr>
            <p:spPr bwMode="auto">
              <a:xfrm>
                <a:off x="6591300" y="2124075"/>
                <a:ext cx="288925" cy="182562"/>
              </a:xfrm>
              <a:custGeom>
                <a:avLst/>
                <a:gdLst>
                  <a:gd name="T0" fmla="*/ 71 w 77"/>
                  <a:gd name="T1" fmla="*/ 31 h 48"/>
                  <a:gd name="T2" fmla="*/ 75 w 77"/>
                  <a:gd name="T3" fmla="*/ 42 h 48"/>
                  <a:gd name="T4" fmla="*/ 63 w 77"/>
                  <a:gd name="T5" fmla="*/ 46 h 48"/>
                  <a:gd name="T6" fmla="*/ 26 w 77"/>
                  <a:gd name="T7" fmla="*/ 36 h 48"/>
                  <a:gd name="T8" fmla="*/ 0 w 77"/>
                  <a:gd name="T9" fmla="*/ 16 h 48"/>
                  <a:gd name="T10" fmla="*/ 8 w 77"/>
                  <a:gd name="T11" fmla="*/ 0 h 48"/>
                  <a:gd name="T12" fmla="*/ 34 w 77"/>
                  <a:gd name="T13" fmla="*/ 21 h 48"/>
                  <a:gd name="T14" fmla="*/ 71 w 77"/>
                  <a:gd name="T15" fmla="*/ 3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48">
                    <a:moveTo>
                      <a:pt x="71" y="31"/>
                    </a:moveTo>
                    <a:cubicBezTo>
                      <a:pt x="75" y="33"/>
                      <a:pt x="77" y="38"/>
                      <a:pt x="75" y="42"/>
                    </a:cubicBezTo>
                    <a:cubicBezTo>
                      <a:pt x="73" y="47"/>
                      <a:pt x="68" y="48"/>
                      <a:pt x="63" y="46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71" y="31"/>
                      <a:pt x="71" y="31"/>
                    </a:cubicBezTo>
                    <a:close/>
                  </a:path>
                </a:pathLst>
              </a:custGeom>
              <a:solidFill>
                <a:srgbClr val="E5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Freeform 62"/>
              <p:cNvSpPr>
                <a:spLocks/>
              </p:cNvSpPr>
              <p:nvPr/>
            </p:nvSpPr>
            <p:spPr bwMode="auto">
              <a:xfrm>
                <a:off x="6500813" y="2066925"/>
                <a:ext cx="173037" cy="152400"/>
              </a:xfrm>
              <a:custGeom>
                <a:avLst/>
                <a:gdLst>
                  <a:gd name="T0" fmla="*/ 5 w 46"/>
                  <a:gd name="T1" fmla="*/ 22 h 40"/>
                  <a:gd name="T2" fmla="*/ 31 w 46"/>
                  <a:gd name="T3" fmla="*/ 40 h 40"/>
                  <a:gd name="T4" fmla="*/ 32 w 46"/>
                  <a:gd name="T5" fmla="*/ 40 h 40"/>
                  <a:gd name="T6" fmla="*/ 46 w 46"/>
                  <a:gd name="T7" fmla="*/ 22 h 40"/>
                  <a:gd name="T8" fmla="*/ 42 w 46"/>
                  <a:gd name="T9" fmla="*/ 19 h 40"/>
                  <a:gd name="T10" fmla="*/ 36 w 46"/>
                  <a:gd name="T11" fmla="*/ 15 h 40"/>
                  <a:gd name="T12" fmla="*/ 21 w 46"/>
                  <a:gd name="T13" fmla="*/ 4 h 40"/>
                  <a:gd name="T14" fmla="*/ 19 w 46"/>
                  <a:gd name="T15" fmla="*/ 3 h 40"/>
                  <a:gd name="T16" fmla="*/ 4 w 46"/>
                  <a:gd name="T17" fmla="*/ 5 h 40"/>
                  <a:gd name="T18" fmla="*/ 4 w 46"/>
                  <a:gd name="T19" fmla="*/ 20 h 40"/>
                  <a:gd name="T20" fmla="*/ 5 w 46"/>
                  <a:gd name="T21" fmla="*/ 2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40">
                    <a:moveTo>
                      <a:pt x="5" y="22"/>
                    </a:moveTo>
                    <a:cubicBezTo>
                      <a:pt x="14" y="28"/>
                      <a:pt x="31" y="40"/>
                      <a:pt x="31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0" y="18"/>
                      <a:pt x="38" y="17"/>
                      <a:pt x="36" y="15"/>
                    </a:cubicBezTo>
                    <a:cubicBezTo>
                      <a:pt x="31" y="12"/>
                      <a:pt x="26" y="8"/>
                      <a:pt x="21" y="4"/>
                    </a:cubicBezTo>
                    <a:cubicBezTo>
                      <a:pt x="21" y="4"/>
                      <a:pt x="19" y="3"/>
                      <a:pt x="19" y="3"/>
                    </a:cubicBezTo>
                    <a:cubicBezTo>
                      <a:pt x="15" y="0"/>
                      <a:pt x="9" y="0"/>
                      <a:pt x="4" y="5"/>
                    </a:cubicBezTo>
                    <a:cubicBezTo>
                      <a:pt x="0" y="9"/>
                      <a:pt x="0" y="16"/>
                      <a:pt x="4" y="20"/>
                    </a:cubicBezTo>
                    <a:cubicBezTo>
                      <a:pt x="4" y="20"/>
                      <a:pt x="5" y="21"/>
                      <a:pt x="5" y="22"/>
                    </a:cubicBezTo>
                    <a:close/>
                  </a:path>
                </a:pathLst>
              </a:custGeom>
              <a:solidFill>
                <a:srgbClr val="F58D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Freeform 63"/>
              <p:cNvSpPr>
                <a:spLocks/>
              </p:cNvSpPr>
              <p:nvPr/>
            </p:nvSpPr>
            <p:spPr bwMode="auto">
              <a:xfrm>
                <a:off x="6530975" y="1992313"/>
                <a:ext cx="82550" cy="109537"/>
              </a:xfrm>
              <a:custGeom>
                <a:avLst/>
                <a:gdLst>
                  <a:gd name="T0" fmla="*/ 0 w 52"/>
                  <a:gd name="T1" fmla="*/ 59 h 69"/>
                  <a:gd name="T2" fmla="*/ 35 w 52"/>
                  <a:gd name="T3" fmla="*/ 69 h 69"/>
                  <a:gd name="T4" fmla="*/ 52 w 52"/>
                  <a:gd name="T5" fmla="*/ 12 h 69"/>
                  <a:gd name="T6" fmla="*/ 16 w 52"/>
                  <a:gd name="T7" fmla="*/ 0 h 69"/>
                  <a:gd name="T8" fmla="*/ 0 w 52"/>
                  <a:gd name="T9" fmla="*/ 5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9">
                    <a:moveTo>
                      <a:pt x="0" y="59"/>
                    </a:moveTo>
                    <a:lnTo>
                      <a:pt x="35" y="69"/>
                    </a:lnTo>
                    <a:lnTo>
                      <a:pt x="52" y="12"/>
                    </a:lnTo>
                    <a:lnTo>
                      <a:pt x="16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E5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Freeform 64"/>
              <p:cNvSpPr>
                <a:spLocks/>
              </p:cNvSpPr>
              <p:nvPr/>
            </p:nvSpPr>
            <p:spPr bwMode="auto">
              <a:xfrm>
                <a:off x="6511925" y="1812925"/>
                <a:ext cx="192087" cy="198437"/>
              </a:xfrm>
              <a:custGeom>
                <a:avLst/>
                <a:gdLst>
                  <a:gd name="T0" fmla="*/ 49 w 51"/>
                  <a:gd name="T1" fmla="*/ 21 h 52"/>
                  <a:gd name="T2" fmla="*/ 25 w 51"/>
                  <a:gd name="T3" fmla="*/ 51 h 52"/>
                  <a:gd name="T4" fmla="*/ 2 w 51"/>
                  <a:gd name="T5" fmla="*/ 20 h 52"/>
                  <a:gd name="T6" fmla="*/ 30 w 51"/>
                  <a:gd name="T7" fmla="*/ 1 h 52"/>
                  <a:gd name="T8" fmla="*/ 49 w 51"/>
                  <a:gd name="T9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2">
                    <a:moveTo>
                      <a:pt x="49" y="21"/>
                    </a:moveTo>
                    <a:cubicBezTo>
                      <a:pt x="47" y="35"/>
                      <a:pt x="39" y="52"/>
                      <a:pt x="25" y="51"/>
                    </a:cubicBezTo>
                    <a:cubicBezTo>
                      <a:pt x="2" y="50"/>
                      <a:pt x="0" y="34"/>
                      <a:pt x="2" y="20"/>
                    </a:cubicBezTo>
                    <a:cubicBezTo>
                      <a:pt x="4" y="3"/>
                      <a:pt x="17" y="0"/>
                      <a:pt x="30" y="1"/>
                    </a:cubicBezTo>
                    <a:cubicBezTo>
                      <a:pt x="37" y="1"/>
                      <a:pt x="51" y="5"/>
                      <a:pt x="49" y="21"/>
                    </a:cubicBezTo>
                    <a:close/>
                  </a:path>
                </a:pathLst>
              </a:custGeom>
              <a:solidFill>
                <a:srgbClr val="F58D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Freeform 65"/>
              <p:cNvSpPr>
                <a:spLocks/>
              </p:cNvSpPr>
              <p:nvPr/>
            </p:nvSpPr>
            <p:spPr bwMode="auto">
              <a:xfrm>
                <a:off x="6534150" y="1831975"/>
                <a:ext cx="161925" cy="190500"/>
              </a:xfrm>
              <a:custGeom>
                <a:avLst/>
                <a:gdLst>
                  <a:gd name="T0" fmla="*/ 43 w 43"/>
                  <a:gd name="T1" fmla="*/ 27 h 50"/>
                  <a:gd name="T2" fmla="*/ 20 w 43"/>
                  <a:gd name="T3" fmla="*/ 50 h 50"/>
                  <a:gd name="T4" fmla="*/ 1 w 43"/>
                  <a:gd name="T5" fmla="*/ 24 h 50"/>
                  <a:gd name="T6" fmla="*/ 23 w 43"/>
                  <a:gd name="T7" fmla="*/ 1 h 50"/>
                  <a:gd name="T8" fmla="*/ 39 w 43"/>
                  <a:gd name="T9" fmla="*/ 7 h 50"/>
                  <a:gd name="T10" fmla="*/ 43 w 43"/>
                  <a:gd name="T11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50">
                    <a:moveTo>
                      <a:pt x="43" y="27"/>
                    </a:moveTo>
                    <a:cubicBezTo>
                      <a:pt x="42" y="40"/>
                      <a:pt x="32" y="50"/>
                      <a:pt x="20" y="50"/>
                    </a:cubicBezTo>
                    <a:cubicBezTo>
                      <a:pt x="9" y="49"/>
                      <a:pt x="0" y="38"/>
                      <a:pt x="1" y="24"/>
                    </a:cubicBezTo>
                    <a:cubicBezTo>
                      <a:pt x="2" y="11"/>
                      <a:pt x="12" y="0"/>
                      <a:pt x="23" y="1"/>
                    </a:cubicBezTo>
                    <a:cubicBezTo>
                      <a:pt x="29" y="1"/>
                      <a:pt x="35" y="2"/>
                      <a:pt x="39" y="7"/>
                    </a:cubicBezTo>
                    <a:cubicBezTo>
                      <a:pt x="42" y="11"/>
                      <a:pt x="43" y="20"/>
                      <a:pt x="43" y="27"/>
                    </a:cubicBezTo>
                    <a:close/>
                  </a:path>
                </a:pathLst>
              </a:cu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Freeform 66"/>
              <p:cNvSpPr>
                <a:spLocks/>
              </p:cNvSpPr>
              <p:nvPr/>
            </p:nvSpPr>
            <p:spPr bwMode="auto">
              <a:xfrm>
                <a:off x="6496050" y="1825625"/>
                <a:ext cx="207962" cy="177800"/>
              </a:xfrm>
              <a:custGeom>
                <a:avLst/>
                <a:gdLst>
                  <a:gd name="T0" fmla="*/ 47 w 55"/>
                  <a:gd name="T1" fmla="*/ 4 h 47"/>
                  <a:gd name="T2" fmla="*/ 44 w 55"/>
                  <a:gd name="T3" fmla="*/ 5 h 47"/>
                  <a:gd name="T4" fmla="*/ 38 w 55"/>
                  <a:gd name="T5" fmla="*/ 2 h 47"/>
                  <a:gd name="T6" fmla="*/ 39 w 55"/>
                  <a:gd name="T7" fmla="*/ 0 h 47"/>
                  <a:gd name="T8" fmla="*/ 30 w 55"/>
                  <a:gd name="T9" fmla="*/ 1 h 47"/>
                  <a:gd name="T10" fmla="*/ 23 w 55"/>
                  <a:gd name="T11" fmla="*/ 4 h 47"/>
                  <a:gd name="T12" fmla="*/ 20 w 55"/>
                  <a:gd name="T13" fmla="*/ 3 h 47"/>
                  <a:gd name="T14" fmla="*/ 9 w 55"/>
                  <a:gd name="T15" fmla="*/ 18 h 47"/>
                  <a:gd name="T16" fmla="*/ 18 w 55"/>
                  <a:gd name="T17" fmla="*/ 46 h 47"/>
                  <a:gd name="T18" fmla="*/ 20 w 55"/>
                  <a:gd name="T19" fmla="*/ 27 h 47"/>
                  <a:gd name="T20" fmla="*/ 27 w 55"/>
                  <a:gd name="T21" fmla="*/ 16 h 47"/>
                  <a:gd name="T22" fmla="*/ 39 w 55"/>
                  <a:gd name="T23" fmla="*/ 16 h 47"/>
                  <a:gd name="T24" fmla="*/ 53 w 55"/>
                  <a:gd name="T25" fmla="*/ 26 h 47"/>
                  <a:gd name="T26" fmla="*/ 47 w 55"/>
                  <a:gd name="T27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47">
                    <a:moveTo>
                      <a:pt x="47" y="4"/>
                    </a:moveTo>
                    <a:cubicBezTo>
                      <a:pt x="46" y="4"/>
                      <a:pt x="45" y="5"/>
                      <a:pt x="44" y="5"/>
                    </a:cubicBezTo>
                    <a:cubicBezTo>
                      <a:pt x="42" y="3"/>
                      <a:pt x="40" y="2"/>
                      <a:pt x="38" y="2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8" y="0"/>
                      <a:pt x="31" y="1"/>
                      <a:pt x="30" y="1"/>
                    </a:cubicBezTo>
                    <a:cubicBezTo>
                      <a:pt x="29" y="2"/>
                      <a:pt x="25" y="2"/>
                      <a:pt x="23" y="4"/>
                    </a:cubicBezTo>
                    <a:cubicBezTo>
                      <a:pt x="22" y="4"/>
                      <a:pt x="21" y="3"/>
                      <a:pt x="20" y="3"/>
                    </a:cubicBezTo>
                    <a:cubicBezTo>
                      <a:pt x="16" y="3"/>
                      <a:pt x="12" y="11"/>
                      <a:pt x="9" y="18"/>
                    </a:cubicBezTo>
                    <a:cubicBezTo>
                      <a:pt x="0" y="41"/>
                      <a:pt x="18" y="47"/>
                      <a:pt x="18" y="46"/>
                    </a:cubicBezTo>
                    <a:cubicBezTo>
                      <a:pt x="18" y="46"/>
                      <a:pt x="17" y="39"/>
                      <a:pt x="20" y="27"/>
                    </a:cubicBezTo>
                    <a:cubicBezTo>
                      <a:pt x="21" y="22"/>
                      <a:pt x="24" y="18"/>
                      <a:pt x="27" y="16"/>
                    </a:cubicBezTo>
                    <a:cubicBezTo>
                      <a:pt x="32" y="14"/>
                      <a:pt x="37" y="15"/>
                      <a:pt x="39" y="16"/>
                    </a:cubicBezTo>
                    <a:cubicBezTo>
                      <a:pt x="50" y="17"/>
                      <a:pt x="53" y="26"/>
                      <a:pt x="53" y="26"/>
                    </a:cubicBezTo>
                    <a:cubicBezTo>
                      <a:pt x="53" y="26"/>
                      <a:pt x="55" y="4"/>
                      <a:pt x="47" y="4"/>
                    </a:cubicBezTo>
                    <a:close/>
                  </a:path>
                </a:pathLst>
              </a:custGeom>
              <a:solidFill>
                <a:srgbClr val="F58D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Freeform 67"/>
              <p:cNvSpPr>
                <a:spLocks/>
              </p:cNvSpPr>
              <p:nvPr/>
            </p:nvSpPr>
            <p:spPr bwMode="auto">
              <a:xfrm>
                <a:off x="6553200" y="1919288"/>
                <a:ext cx="33337" cy="42862"/>
              </a:xfrm>
              <a:custGeom>
                <a:avLst/>
                <a:gdLst>
                  <a:gd name="T0" fmla="*/ 9 w 9"/>
                  <a:gd name="T1" fmla="*/ 6 h 11"/>
                  <a:gd name="T2" fmla="*/ 4 w 9"/>
                  <a:gd name="T3" fmla="*/ 11 h 11"/>
                  <a:gd name="T4" fmla="*/ 0 w 9"/>
                  <a:gd name="T5" fmla="*/ 5 h 11"/>
                  <a:gd name="T6" fmla="*/ 5 w 9"/>
                  <a:gd name="T7" fmla="*/ 0 h 11"/>
                  <a:gd name="T8" fmla="*/ 9 w 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9" y="8"/>
                      <a:pt x="7" y="11"/>
                      <a:pt x="4" y="11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3"/>
                      <a:pt x="9" y="6"/>
                    </a:cubicBezTo>
                    <a:close/>
                  </a:path>
                </a:pathLst>
              </a:cu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Freeform 68"/>
              <p:cNvSpPr>
                <a:spLocks/>
              </p:cNvSpPr>
              <p:nvPr/>
            </p:nvSpPr>
            <p:spPr bwMode="auto">
              <a:xfrm>
                <a:off x="6673850" y="1965325"/>
                <a:ext cx="19050" cy="19050"/>
              </a:xfrm>
              <a:custGeom>
                <a:avLst/>
                <a:gdLst>
                  <a:gd name="T0" fmla="*/ 3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3 h 5"/>
                  <a:gd name="T8" fmla="*/ 3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 69"/>
              <p:cNvSpPr>
                <a:spLocks/>
              </p:cNvSpPr>
              <p:nvPr/>
            </p:nvSpPr>
            <p:spPr bwMode="auto">
              <a:xfrm>
                <a:off x="6964363" y="2359025"/>
                <a:ext cx="104775" cy="65087"/>
              </a:xfrm>
              <a:custGeom>
                <a:avLst/>
                <a:gdLst>
                  <a:gd name="T0" fmla="*/ 9 w 66"/>
                  <a:gd name="T1" fmla="*/ 41 h 41"/>
                  <a:gd name="T2" fmla="*/ 0 w 66"/>
                  <a:gd name="T3" fmla="*/ 19 h 41"/>
                  <a:gd name="T4" fmla="*/ 61 w 66"/>
                  <a:gd name="T5" fmla="*/ 0 h 41"/>
                  <a:gd name="T6" fmla="*/ 66 w 66"/>
                  <a:gd name="T7" fmla="*/ 12 h 41"/>
                  <a:gd name="T8" fmla="*/ 9 w 66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1">
                    <a:moveTo>
                      <a:pt x="9" y="41"/>
                    </a:moveTo>
                    <a:lnTo>
                      <a:pt x="0" y="19"/>
                    </a:lnTo>
                    <a:lnTo>
                      <a:pt x="61" y="0"/>
                    </a:lnTo>
                    <a:lnTo>
                      <a:pt x="66" y="12"/>
                    </a:lnTo>
                    <a:lnTo>
                      <a:pt x="9" y="41"/>
                    </a:lnTo>
                    <a:close/>
                  </a:path>
                </a:pathLst>
              </a:custGeom>
              <a:solidFill>
                <a:srgbClr val="A1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Freeform 70"/>
              <p:cNvSpPr>
                <a:spLocks noEditPoints="1"/>
              </p:cNvSpPr>
              <p:nvPr/>
            </p:nvSpPr>
            <p:spPr bwMode="auto">
              <a:xfrm>
                <a:off x="6808788" y="2257425"/>
                <a:ext cx="125412" cy="128587"/>
              </a:xfrm>
              <a:custGeom>
                <a:avLst/>
                <a:gdLst>
                  <a:gd name="T0" fmla="*/ 7 w 33"/>
                  <a:gd name="T1" fmla="*/ 30 h 34"/>
                  <a:gd name="T2" fmla="*/ 1 w 33"/>
                  <a:gd name="T3" fmla="*/ 21 h 34"/>
                  <a:gd name="T4" fmla="*/ 4 w 33"/>
                  <a:gd name="T5" fmla="*/ 8 h 34"/>
                  <a:gd name="T6" fmla="*/ 23 w 33"/>
                  <a:gd name="T7" fmla="*/ 4 h 34"/>
                  <a:gd name="T8" fmla="*/ 27 w 33"/>
                  <a:gd name="T9" fmla="*/ 8 h 34"/>
                  <a:gd name="T10" fmla="*/ 29 w 33"/>
                  <a:gd name="T11" fmla="*/ 23 h 34"/>
                  <a:gd name="T12" fmla="*/ 9 w 33"/>
                  <a:gd name="T13" fmla="*/ 31 h 34"/>
                  <a:gd name="T14" fmla="*/ 7 w 33"/>
                  <a:gd name="T15" fmla="*/ 30 h 34"/>
                  <a:gd name="T16" fmla="*/ 21 w 33"/>
                  <a:gd name="T17" fmla="*/ 7 h 34"/>
                  <a:gd name="T18" fmla="*/ 7 w 33"/>
                  <a:gd name="T19" fmla="*/ 9 h 34"/>
                  <a:gd name="T20" fmla="*/ 4 w 33"/>
                  <a:gd name="T21" fmla="*/ 20 h 34"/>
                  <a:gd name="T22" fmla="*/ 9 w 33"/>
                  <a:gd name="T23" fmla="*/ 27 h 34"/>
                  <a:gd name="T24" fmla="*/ 11 w 33"/>
                  <a:gd name="T25" fmla="*/ 28 h 34"/>
                  <a:gd name="T26" fmla="*/ 26 w 33"/>
                  <a:gd name="T27" fmla="*/ 21 h 34"/>
                  <a:gd name="T28" fmla="*/ 25 w 33"/>
                  <a:gd name="T29" fmla="*/ 10 h 34"/>
                  <a:gd name="T30" fmla="*/ 21 w 33"/>
                  <a:gd name="T31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" h="34">
                    <a:moveTo>
                      <a:pt x="7" y="30"/>
                    </a:moveTo>
                    <a:cubicBezTo>
                      <a:pt x="4" y="28"/>
                      <a:pt x="2" y="25"/>
                      <a:pt x="1" y="21"/>
                    </a:cubicBezTo>
                    <a:cubicBezTo>
                      <a:pt x="0" y="18"/>
                      <a:pt x="0" y="13"/>
                      <a:pt x="4" y="8"/>
                    </a:cubicBezTo>
                    <a:cubicBezTo>
                      <a:pt x="8" y="2"/>
                      <a:pt x="16" y="0"/>
                      <a:pt x="23" y="4"/>
                    </a:cubicBezTo>
                    <a:cubicBezTo>
                      <a:pt x="24" y="5"/>
                      <a:pt x="26" y="6"/>
                      <a:pt x="27" y="8"/>
                    </a:cubicBezTo>
                    <a:cubicBezTo>
                      <a:pt x="33" y="14"/>
                      <a:pt x="32" y="17"/>
                      <a:pt x="29" y="23"/>
                    </a:cubicBezTo>
                    <a:cubicBezTo>
                      <a:pt x="25" y="29"/>
                      <a:pt x="17" y="34"/>
                      <a:pt x="9" y="31"/>
                    </a:cubicBezTo>
                    <a:cubicBezTo>
                      <a:pt x="9" y="31"/>
                      <a:pt x="8" y="31"/>
                      <a:pt x="7" y="30"/>
                    </a:cubicBezTo>
                    <a:close/>
                    <a:moveTo>
                      <a:pt x="21" y="7"/>
                    </a:moveTo>
                    <a:cubicBezTo>
                      <a:pt x="16" y="4"/>
                      <a:pt x="9" y="6"/>
                      <a:pt x="7" y="9"/>
                    </a:cubicBezTo>
                    <a:cubicBezTo>
                      <a:pt x="4" y="13"/>
                      <a:pt x="3" y="17"/>
                      <a:pt x="4" y="20"/>
                    </a:cubicBezTo>
                    <a:cubicBezTo>
                      <a:pt x="5" y="23"/>
                      <a:pt x="7" y="26"/>
                      <a:pt x="9" y="27"/>
                    </a:cubicBezTo>
                    <a:cubicBezTo>
                      <a:pt x="10" y="28"/>
                      <a:pt x="10" y="28"/>
                      <a:pt x="11" y="28"/>
                    </a:cubicBezTo>
                    <a:cubicBezTo>
                      <a:pt x="16" y="30"/>
                      <a:pt x="23" y="26"/>
                      <a:pt x="26" y="21"/>
                    </a:cubicBezTo>
                    <a:cubicBezTo>
                      <a:pt x="29" y="16"/>
                      <a:pt x="29" y="15"/>
                      <a:pt x="25" y="10"/>
                    </a:cubicBezTo>
                    <a:cubicBezTo>
                      <a:pt x="24" y="9"/>
                      <a:pt x="22" y="8"/>
                      <a:pt x="21" y="7"/>
                    </a:cubicBezTo>
                    <a:close/>
                  </a:path>
                </a:pathLst>
              </a:custGeom>
              <a:solidFill>
                <a:srgbClr val="A1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Freeform 71"/>
              <p:cNvSpPr>
                <a:spLocks noEditPoints="1"/>
              </p:cNvSpPr>
              <p:nvPr/>
            </p:nvSpPr>
            <p:spPr bwMode="auto">
              <a:xfrm>
                <a:off x="6921500" y="2260600"/>
                <a:ext cx="87312" cy="76200"/>
              </a:xfrm>
              <a:custGeom>
                <a:avLst/>
                <a:gdLst>
                  <a:gd name="T0" fmla="*/ 15 w 23"/>
                  <a:gd name="T1" fmla="*/ 5 h 20"/>
                  <a:gd name="T2" fmla="*/ 19 w 23"/>
                  <a:gd name="T3" fmla="*/ 14 h 20"/>
                  <a:gd name="T4" fmla="*/ 9 w 23"/>
                  <a:gd name="T5" fmla="*/ 15 h 20"/>
                  <a:gd name="T6" fmla="*/ 4 w 23"/>
                  <a:gd name="T7" fmla="*/ 5 h 20"/>
                  <a:gd name="T8" fmla="*/ 15 w 23"/>
                  <a:gd name="T9" fmla="*/ 5 h 20"/>
                  <a:gd name="T10" fmla="*/ 16 w 23"/>
                  <a:gd name="T11" fmla="*/ 3 h 20"/>
                  <a:gd name="T12" fmla="*/ 2 w 23"/>
                  <a:gd name="T13" fmla="*/ 4 h 20"/>
                  <a:gd name="T14" fmla="*/ 7 w 23"/>
                  <a:gd name="T15" fmla="*/ 17 h 20"/>
                  <a:gd name="T16" fmla="*/ 21 w 23"/>
                  <a:gd name="T17" fmla="*/ 16 h 20"/>
                  <a:gd name="T18" fmla="*/ 16 w 23"/>
                  <a:gd name="T1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0">
                    <a:moveTo>
                      <a:pt x="15" y="5"/>
                    </a:moveTo>
                    <a:cubicBezTo>
                      <a:pt x="19" y="7"/>
                      <a:pt x="21" y="12"/>
                      <a:pt x="19" y="14"/>
                    </a:cubicBezTo>
                    <a:cubicBezTo>
                      <a:pt x="18" y="17"/>
                      <a:pt x="13" y="17"/>
                      <a:pt x="9" y="15"/>
                    </a:cubicBezTo>
                    <a:cubicBezTo>
                      <a:pt x="5" y="13"/>
                      <a:pt x="2" y="8"/>
                      <a:pt x="4" y="5"/>
                    </a:cubicBezTo>
                    <a:cubicBezTo>
                      <a:pt x="6" y="3"/>
                      <a:pt x="11" y="2"/>
                      <a:pt x="15" y="5"/>
                    </a:cubicBezTo>
                    <a:close/>
                    <a:moveTo>
                      <a:pt x="16" y="3"/>
                    </a:moveTo>
                    <a:cubicBezTo>
                      <a:pt x="11" y="0"/>
                      <a:pt x="5" y="0"/>
                      <a:pt x="2" y="4"/>
                    </a:cubicBezTo>
                    <a:cubicBezTo>
                      <a:pt x="0" y="8"/>
                      <a:pt x="2" y="14"/>
                      <a:pt x="7" y="17"/>
                    </a:cubicBezTo>
                    <a:cubicBezTo>
                      <a:pt x="13" y="20"/>
                      <a:pt x="19" y="19"/>
                      <a:pt x="21" y="16"/>
                    </a:cubicBezTo>
                    <a:cubicBezTo>
                      <a:pt x="23" y="12"/>
                      <a:pt x="21" y="6"/>
                      <a:pt x="16" y="3"/>
                    </a:cubicBezTo>
                    <a:close/>
                  </a:path>
                </a:pathLst>
              </a:custGeom>
              <a:solidFill>
                <a:srgbClr val="A1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Freeform 72"/>
              <p:cNvSpPr>
                <a:spLocks/>
              </p:cNvSpPr>
              <p:nvPr/>
            </p:nvSpPr>
            <p:spPr bwMode="auto">
              <a:xfrm>
                <a:off x="6819900" y="2271713"/>
                <a:ext cx="192087" cy="193675"/>
              </a:xfrm>
              <a:custGeom>
                <a:avLst/>
                <a:gdLst>
                  <a:gd name="T0" fmla="*/ 91 w 121"/>
                  <a:gd name="T1" fmla="*/ 122 h 122"/>
                  <a:gd name="T2" fmla="*/ 0 w 121"/>
                  <a:gd name="T3" fmla="*/ 67 h 122"/>
                  <a:gd name="T4" fmla="*/ 60 w 121"/>
                  <a:gd name="T5" fmla="*/ 0 h 122"/>
                  <a:gd name="T6" fmla="*/ 121 w 121"/>
                  <a:gd name="T7" fmla="*/ 38 h 122"/>
                  <a:gd name="T8" fmla="*/ 91 w 121"/>
                  <a:gd name="T9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2">
                    <a:moveTo>
                      <a:pt x="91" y="122"/>
                    </a:moveTo>
                    <a:lnTo>
                      <a:pt x="0" y="67"/>
                    </a:lnTo>
                    <a:lnTo>
                      <a:pt x="60" y="0"/>
                    </a:lnTo>
                    <a:lnTo>
                      <a:pt x="121" y="38"/>
                    </a:lnTo>
                    <a:lnTo>
                      <a:pt x="91" y="122"/>
                    </a:lnTo>
                    <a:close/>
                  </a:path>
                </a:pathLst>
              </a:custGeom>
              <a:solidFill>
                <a:srgbClr val="A1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Freeform 73"/>
              <p:cNvSpPr>
                <a:spLocks/>
              </p:cNvSpPr>
              <p:nvPr/>
            </p:nvSpPr>
            <p:spPr bwMode="auto">
              <a:xfrm>
                <a:off x="7042150" y="2347913"/>
                <a:ext cx="34925" cy="46037"/>
              </a:xfrm>
              <a:custGeom>
                <a:avLst/>
                <a:gdLst>
                  <a:gd name="T0" fmla="*/ 7 w 9"/>
                  <a:gd name="T1" fmla="*/ 11 h 12"/>
                  <a:gd name="T2" fmla="*/ 1 w 9"/>
                  <a:gd name="T3" fmla="*/ 7 h 12"/>
                  <a:gd name="T4" fmla="*/ 2 w 9"/>
                  <a:gd name="T5" fmla="*/ 0 h 12"/>
                  <a:gd name="T6" fmla="*/ 7 w 9"/>
                  <a:gd name="T7" fmla="*/ 4 h 12"/>
                  <a:gd name="T8" fmla="*/ 7 w 9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7" y="11"/>
                    </a:moveTo>
                    <a:cubicBezTo>
                      <a:pt x="5" y="12"/>
                      <a:pt x="3" y="10"/>
                      <a:pt x="1" y="7"/>
                    </a:cubicBezTo>
                    <a:cubicBezTo>
                      <a:pt x="0" y="4"/>
                      <a:pt x="0" y="1"/>
                      <a:pt x="2" y="0"/>
                    </a:cubicBezTo>
                    <a:cubicBezTo>
                      <a:pt x="3" y="0"/>
                      <a:pt x="6" y="1"/>
                      <a:pt x="7" y="4"/>
                    </a:cubicBezTo>
                    <a:cubicBezTo>
                      <a:pt x="9" y="7"/>
                      <a:pt x="8" y="10"/>
                      <a:pt x="7" y="11"/>
                    </a:cubicBezTo>
                    <a:close/>
                  </a:path>
                </a:pathLst>
              </a:custGeom>
              <a:solidFill>
                <a:srgbClr val="A1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Freeform 74"/>
              <p:cNvSpPr>
                <a:spLocks/>
              </p:cNvSpPr>
              <p:nvPr/>
            </p:nvSpPr>
            <p:spPr bwMode="auto">
              <a:xfrm>
                <a:off x="6435725" y="2847975"/>
                <a:ext cx="106362" cy="53975"/>
              </a:xfrm>
              <a:custGeom>
                <a:avLst/>
                <a:gdLst>
                  <a:gd name="T0" fmla="*/ 1 w 28"/>
                  <a:gd name="T1" fmla="*/ 0 h 14"/>
                  <a:gd name="T2" fmla="*/ 13 w 28"/>
                  <a:gd name="T3" fmla="*/ 0 h 14"/>
                  <a:gd name="T4" fmla="*/ 28 w 28"/>
                  <a:gd name="T5" fmla="*/ 0 h 14"/>
                  <a:gd name="T6" fmla="*/ 22 w 28"/>
                  <a:gd name="T7" fmla="*/ 12 h 14"/>
                  <a:gd name="T8" fmla="*/ 11 w 28"/>
                  <a:gd name="T9" fmla="*/ 14 h 14"/>
                  <a:gd name="T10" fmla="*/ 1 w 28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4">
                    <a:moveTo>
                      <a:pt x="1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2"/>
                      <a:pt x="26" y="10"/>
                      <a:pt x="22" y="12"/>
                    </a:cubicBezTo>
                    <a:cubicBezTo>
                      <a:pt x="19" y="14"/>
                      <a:pt x="15" y="14"/>
                      <a:pt x="11" y="14"/>
                    </a:cubicBezTo>
                    <a:cubicBezTo>
                      <a:pt x="4" y="12"/>
                      <a:pt x="0" y="6"/>
                      <a:pt x="1" y="0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Freeform 75"/>
              <p:cNvSpPr>
                <a:spLocks/>
              </p:cNvSpPr>
              <p:nvPr/>
            </p:nvSpPr>
            <p:spPr bwMode="auto">
              <a:xfrm>
                <a:off x="6470650" y="2366963"/>
                <a:ext cx="85725" cy="481012"/>
              </a:xfrm>
              <a:custGeom>
                <a:avLst/>
                <a:gdLst>
                  <a:gd name="T0" fmla="*/ 19 w 23"/>
                  <a:gd name="T1" fmla="*/ 127 h 127"/>
                  <a:gd name="T2" fmla="*/ 19 w 23"/>
                  <a:gd name="T3" fmla="*/ 124 h 127"/>
                  <a:gd name="T4" fmla="*/ 15 w 23"/>
                  <a:gd name="T5" fmla="*/ 5 h 127"/>
                  <a:gd name="T6" fmla="*/ 14 w 23"/>
                  <a:gd name="T7" fmla="*/ 0 h 127"/>
                  <a:gd name="T8" fmla="*/ 0 w 23"/>
                  <a:gd name="T9" fmla="*/ 5 h 127"/>
                  <a:gd name="T10" fmla="*/ 1 w 23"/>
                  <a:gd name="T11" fmla="*/ 9 h 127"/>
                  <a:gd name="T12" fmla="*/ 3 w 23"/>
                  <a:gd name="T13" fmla="*/ 122 h 127"/>
                  <a:gd name="T14" fmla="*/ 3 w 23"/>
                  <a:gd name="T15" fmla="*/ 127 h 127"/>
                  <a:gd name="T16" fmla="*/ 19 w 2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27">
                    <a:moveTo>
                      <a:pt x="19" y="127"/>
                    </a:moveTo>
                    <a:cubicBezTo>
                      <a:pt x="19" y="124"/>
                      <a:pt x="19" y="124"/>
                      <a:pt x="19" y="124"/>
                    </a:cubicBezTo>
                    <a:cubicBezTo>
                      <a:pt x="23" y="83"/>
                      <a:pt x="22" y="45"/>
                      <a:pt x="15" y="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7" y="48"/>
                      <a:pt x="7" y="84"/>
                      <a:pt x="3" y="122"/>
                    </a:cubicBezTo>
                    <a:cubicBezTo>
                      <a:pt x="3" y="127"/>
                      <a:pt x="3" y="127"/>
                      <a:pt x="3" y="127"/>
                    </a:cubicBezTo>
                    <a:lnTo>
                      <a:pt x="19" y="127"/>
                    </a:lnTo>
                    <a:close/>
                  </a:path>
                </a:pathLst>
              </a:custGeom>
              <a:solidFill>
                <a:srgbClr val="2B3E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Freeform 76"/>
              <p:cNvSpPr>
                <a:spLocks/>
              </p:cNvSpPr>
              <p:nvPr/>
            </p:nvSpPr>
            <p:spPr bwMode="auto">
              <a:xfrm>
                <a:off x="6383338" y="2847975"/>
                <a:ext cx="104775" cy="53975"/>
              </a:xfrm>
              <a:custGeom>
                <a:avLst/>
                <a:gdLst>
                  <a:gd name="T0" fmla="*/ 1 w 28"/>
                  <a:gd name="T1" fmla="*/ 0 h 14"/>
                  <a:gd name="T2" fmla="*/ 13 w 28"/>
                  <a:gd name="T3" fmla="*/ 0 h 14"/>
                  <a:gd name="T4" fmla="*/ 28 w 28"/>
                  <a:gd name="T5" fmla="*/ 0 h 14"/>
                  <a:gd name="T6" fmla="*/ 22 w 28"/>
                  <a:gd name="T7" fmla="*/ 12 h 14"/>
                  <a:gd name="T8" fmla="*/ 11 w 28"/>
                  <a:gd name="T9" fmla="*/ 14 h 14"/>
                  <a:gd name="T10" fmla="*/ 1 w 28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4">
                    <a:moveTo>
                      <a:pt x="1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2"/>
                      <a:pt x="26" y="10"/>
                      <a:pt x="22" y="12"/>
                    </a:cubicBezTo>
                    <a:cubicBezTo>
                      <a:pt x="19" y="14"/>
                      <a:pt x="15" y="14"/>
                      <a:pt x="11" y="14"/>
                    </a:cubicBezTo>
                    <a:cubicBezTo>
                      <a:pt x="4" y="12"/>
                      <a:pt x="0" y="6"/>
                      <a:pt x="1" y="0"/>
                    </a:cubicBezTo>
                    <a:close/>
                  </a:path>
                </a:pathLst>
              </a:custGeom>
              <a:solidFill>
                <a:srgbClr val="646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 77"/>
              <p:cNvSpPr>
                <a:spLocks/>
              </p:cNvSpPr>
              <p:nvPr/>
            </p:nvSpPr>
            <p:spPr bwMode="auto">
              <a:xfrm>
                <a:off x="6383338" y="2370138"/>
                <a:ext cx="123825" cy="477837"/>
              </a:xfrm>
              <a:custGeom>
                <a:avLst/>
                <a:gdLst>
                  <a:gd name="T0" fmla="*/ 28 w 33"/>
                  <a:gd name="T1" fmla="*/ 126 h 126"/>
                  <a:gd name="T2" fmla="*/ 29 w 33"/>
                  <a:gd name="T3" fmla="*/ 123 h 126"/>
                  <a:gd name="T4" fmla="*/ 26 w 33"/>
                  <a:gd name="T5" fmla="*/ 6 h 126"/>
                  <a:gd name="T6" fmla="*/ 26 w 33"/>
                  <a:gd name="T7" fmla="*/ 4 h 126"/>
                  <a:gd name="T8" fmla="*/ 25 w 33"/>
                  <a:gd name="T9" fmla="*/ 0 h 126"/>
                  <a:gd name="T10" fmla="*/ 3 w 33"/>
                  <a:gd name="T11" fmla="*/ 7 h 126"/>
                  <a:gd name="T12" fmla="*/ 3 w 33"/>
                  <a:gd name="T13" fmla="*/ 9 h 126"/>
                  <a:gd name="T14" fmla="*/ 0 w 33"/>
                  <a:gd name="T15" fmla="*/ 10 h 126"/>
                  <a:gd name="T16" fmla="*/ 0 w 33"/>
                  <a:gd name="T17" fmla="*/ 15 h 126"/>
                  <a:gd name="T18" fmla="*/ 2 w 33"/>
                  <a:gd name="T19" fmla="*/ 120 h 126"/>
                  <a:gd name="T20" fmla="*/ 2 w 33"/>
                  <a:gd name="T21" fmla="*/ 120 h 126"/>
                  <a:gd name="T22" fmla="*/ 1 w 33"/>
                  <a:gd name="T23" fmla="*/ 121 h 126"/>
                  <a:gd name="T24" fmla="*/ 1 w 33"/>
                  <a:gd name="T25" fmla="*/ 121 h 126"/>
                  <a:gd name="T26" fmla="*/ 1 w 33"/>
                  <a:gd name="T27" fmla="*/ 126 h 126"/>
                  <a:gd name="T28" fmla="*/ 28 w 33"/>
                  <a:gd name="T2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" h="126">
                    <a:moveTo>
                      <a:pt x="28" y="126"/>
                    </a:moveTo>
                    <a:cubicBezTo>
                      <a:pt x="29" y="123"/>
                      <a:pt x="29" y="123"/>
                      <a:pt x="29" y="123"/>
                    </a:cubicBezTo>
                    <a:cubicBezTo>
                      <a:pt x="33" y="83"/>
                      <a:pt x="32" y="46"/>
                      <a:pt x="26" y="6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5" y="50"/>
                      <a:pt x="6" y="82"/>
                      <a:pt x="2" y="120"/>
                    </a:cubicBezTo>
                    <a:cubicBezTo>
                      <a:pt x="2" y="120"/>
                      <a:pt x="2" y="120"/>
                      <a:pt x="2" y="120"/>
                    </a:cubicBezTo>
                    <a:cubicBezTo>
                      <a:pt x="2" y="120"/>
                      <a:pt x="1" y="121"/>
                      <a:pt x="1" y="121"/>
                    </a:cubicBezTo>
                    <a:cubicBezTo>
                      <a:pt x="1" y="121"/>
                      <a:pt x="1" y="121"/>
                      <a:pt x="1" y="121"/>
                    </a:cubicBezTo>
                    <a:cubicBezTo>
                      <a:pt x="1" y="126"/>
                      <a:pt x="1" y="126"/>
                      <a:pt x="1" y="126"/>
                    </a:cubicBezTo>
                    <a:lnTo>
                      <a:pt x="28" y="126"/>
                    </a:lnTo>
                    <a:close/>
                  </a:path>
                </a:pathLst>
              </a:custGeom>
              <a:solidFill>
                <a:srgbClr val="1A4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Freeform 78"/>
              <p:cNvSpPr>
                <a:spLocks/>
              </p:cNvSpPr>
              <p:nvPr/>
            </p:nvSpPr>
            <p:spPr bwMode="auto">
              <a:xfrm>
                <a:off x="6356350" y="2014538"/>
                <a:ext cx="282575" cy="450850"/>
              </a:xfrm>
              <a:custGeom>
                <a:avLst/>
                <a:gdLst>
                  <a:gd name="T0" fmla="*/ 57 w 75"/>
                  <a:gd name="T1" fmla="*/ 5 h 119"/>
                  <a:gd name="T2" fmla="*/ 22 w 75"/>
                  <a:gd name="T3" fmla="*/ 27 h 119"/>
                  <a:gd name="T4" fmla="*/ 0 w 75"/>
                  <a:gd name="T5" fmla="*/ 104 h 119"/>
                  <a:gd name="T6" fmla="*/ 52 w 75"/>
                  <a:gd name="T7" fmla="*/ 119 h 119"/>
                  <a:gd name="T8" fmla="*/ 69 w 75"/>
                  <a:gd name="T9" fmla="*/ 55 h 119"/>
                  <a:gd name="T10" fmla="*/ 57 w 75"/>
                  <a:gd name="T11" fmla="*/ 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119">
                    <a:moveTo>
                      <a:pt x="57" y="5"/>
                    </a:moveTo>
                    <a:cubicBezTo>
                      <a:pt x="43" y="0"/>
                      <a:pt x="28" y="7"/>
                      <a:pt x="22" y="27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52" y="119"/>
                      <a:pt x="52" y="119"/>
                      <a:pt x="52" y="119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75" y="35"/>
                      <a:pt x="74" y="11"/>
                      <a:pt x="57" y="5"/>
                    </a:cubicBezTo>
                    <a:close/>
                  </a:path>
                </a:pathLst>
              </a:custGeom>
              <a:solidFill>
                <a:srgbClr val="A1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Freeform 79"/>
              <p:cNvSpPr>
                <a:spLocks/>
              </p:cNvSpPr>
              <p:nvPr/>
            </p:nvSpPr>
            <p:spPr bwMode="auto">
              <a:xfrm>
                <a:off x="6561138" y="2139950"/>
                <a:ext cx="266700" cy="223837"/>
              </a:xfrm>
              <a:custGeom>
                <a:avLst/>
                <a:gdLst>
                  <a:gd name="T0" fmla="*/ 66 w 71"/>
                  <a:gd name="T1" fmla="*/ 43 h 59"/>
                  <a:gd name="T2" fmla="*/ 68 w 71"/>
                  <a:gd name="T3" fmla="*/ 55 h 59"/>
                  <a:gd name="T4" fmla="*/ 55 w 71"/>
                  <a:gd name="T5" fmla="*/ 56 h 59"/>
                  <a:gd name="T6" fmla="*/ 21 w 71"/>
                  <a:gd name="T7" fmla="*/ 38 h 59"/>
                  <a:gd name="T8" fmla="*/ 0 w 71"/>
                  <a:gd name="T9" fmla="*/ 14 h 59"/>
                  <a:gd name="T10" fmla="*/ 10 w 71"/>
                  <a:gd name="T11" fmla="*/ 0 h 59"/>
                  <a:gd name="T12" fmla="*/ 32 w 71"/>
                  <a:gd name="T13" fmla="*/ 25 h 59"/>
                  <a:gd name="T14" fmla="*/ 66 w 71"/>
                  <a:gd name="T15" fmla="*/ 4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59">
                    <a:moveTo>
                      <a:pt x="66" y="43"/>
                    </a:moveTo>
                    <a:cubicBezTo>
                      <a:pt x="70" y="46"/>
                      <a:pt x="71" y="51"/>
                      <a:pt x="68" y="55"/>
                    </a:cubicBezTo>
                    <a:cubicBezTo>
                      <a:pt x="65" y="59"/>
                      <a:pt x="59" y="59"/>
                      <a:pt x="55" y="56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5"/>
                      <a:pt x="66" y="42"/>
                      <a:pt x="66" y="43"/>
                    </a:cubicBezTo>
                    <a:close/>
                  </a:path>
                </a:pathLst>
              </a:cu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Freeform 80"/>
              <p:cNvSpPr>
                <a:spLocks/>
              </p:cNvSpPr>
              <p:nvPr/>
            </p:nvSpPr>
            <p:spPr bwMode="auto">
              <a:xfrm>
                <a:off x="6481763" y="2066925"/>
                <a:ext cx="165100" cy="163512"/>
              </a:xfrm>
              <a:custGeom>
                <a:avLst/>
                <a:gdLst>
                  <a:gd name="T0" fmla="*/ 4 w 44"/>
                  <a:gd name="T1" fmla="*/ 20 h 43"/>
                  <a:gd name="T2" fmla="*/ 26 w 44"/>
                  <a:gd name="T3" fmla="*/ 43 h 43"/>
                  <a:gd name="T4" fmla="*/ 26 w 44"/>
                  <a:gd name="T5" fmla="*/ 43 h 43"/>
                  <a:gd name="T6" fmla="*/ 44 w 44"/>
                  <a:gd name="T7" fmla="*/ 28 h 43"/>
                  <a:gd name="T8" fmla="*/ 40 w 44"/>
                  <a:gd name="T9" fmla="*/ 25 h 43"/>
                  <a:gd name="T10" fmla="*/ 36 w 44"/>
                  <a:gd name="T11" fmla="*/ 20 h 43"/>
                  <a:gd name="T12" fmla="*/ 23 w 44"/>
                  <a:gd name="T13" fmla="*/ 6 h 43"/>
                  <a:gd name="T14" fmla="*/ 22 w 44"/>
                  <a:gd name="T15" fmla="*/ 4 h 43"/>
                  <a:gd name="T16" fmla="*/ 7 w 44"/>
                  <a:gd name="T17" fmla="*/ 3 h 43"/>
                  <a:gd name="T18" fmla="*/ 3 w 44"/>
                  <a:gd name="T19" fmla="*/ 18 h 43"/>
                  <a:gd name="T20" fmla="*/ 4 w 44"/>
                  <a:gd name="T21" fmla="*/ 2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43">
                    <a:moveTo>
                      <a:pt x="4" y="20"/>
                    </a:moveTo>
                    <a:cubicBezTo>
                      <a:pt x="11" y="28"/>
                      <a:pt x="26" y="43"/>
                      <a:pt x="26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39" y="23"/>
                      <a:pt x="37" y="22"/>
                      <a:pt x="36" y="20"/>
                    </a:cubicBezTo>
                    <a:cubicBezTo>
                      <a:pt x="31" y="15"/>
                      <a:pt x="27" y="11"/>
                      <a:pt x="23" y="6"/>
                    </a:cubicBezTo>
                    <a:cubicBezTo>
                      <a:pt x="23" y="6"/>
                      <a:pt x="22" y="4"/>
                      <a:pt x="22" y="4"/>
                    </a:cubicBezTo>
                    <a:cubicBezTo>
                      <a:pt x="18" y="0"/>
                      <a:pt x="12" y="0"/>
                      <a:pt x="7" y="3"/>
                    </a:cubicBezTo>
                    <a:cubicBezTo>
                      <a:pt x="1" y="7"/>
                      <a:pt x="0" y="13"/>
                      <a:pt x="3" y="18"/>
                    </a:cubicBezTo>
                    <a:cubicBezTo>
                      <a:pt x="3" y="18"/>
                      <a:pt x="4" y="20"/>
                      <a:pt x="4" y="20"/>
                    </a:cubicBezTo>
                    <a:close/>
                  </a:path>
                </a:pathLst>
              </a:custGeom>
              <a:solidFill>
                <a:srgbClr val="FEC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748213" y="1776413"/>
              <a:ext cx="652462" cy="1125537"/>
              <a:chOff x="4748213" y="1776413"/>
              <a:chExt cx="652462" cy="1125537"/>
            </a:xfrm>
          </p:grpSpPr>
          <p:sp>
            <p:nvSpPr>
              <p:cNvPr id="8" name="Freeform 81"/>
              <p:cNvSpPr>
                <a:spLocks/>
              </p:cNvSpPr>
              <p:nvPr/>
            </p:nvSpPr>
            <p:spPr bwMode="auto">
              <a:xfrm>
                <a:off x="4951413" y="1976438"/>
                <a:ext cx="79375" cy="171450"/>
              </a:xfrm>
              <a:custGeom>
                <a:avLst/>
                <a:gdLst>
                  <a:gd name="T0" fmla="*/ 48 w 50"/>
                  <a:gd name="T1" fmla="*/ 41 h 108"/>
                  <a:gd name="T2" fmla="*/ 24 w 50"/>
                  <a:gd name="T3" fmla="*/ 108 h 108"/>
                  <a:gd name="T4" fmla="*/ 2 w 50"/>
                  <a:gd name="T5" fmla="*/ 41 h 108"/>
                  <a:gd name="T6" fmla="*/ 0 w 50"/>
                  <a:gd name="T7" fmla="*/ 19 h 108"/>
                  <a:gd name="T8" fmla="*/ 2 w 50"/>
                  <a:gd name="T9" fmla="*/ 19 h 108"/>
                  <a:gd name="T10" fmla="*/ 2 w 50"/>
                  <a:gd name="T11" fmla="*/ 0 h 108"/>
                  <a:gd name="T12" fmla="*/ 48 w 50"/>
                  <a:gd name="T13" fmla="*/ 0 h 108"/>
                  <a:gd name="T14" fmla="*/ 48 w 50"/>
                  <a:gd name="T15" fmla="*/ 17 h 108"/>
                  <a:gd name="T16" fmla="*/ 50 w 50"/>
                  <a:gd name="T17" fmla="*/ 19 h 108"/>
                  <a:gd name="T18" fmla="*/ 48 w 50"/>
                  <a:gd name="T19" fmla="*/ 4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108">
                    <a:moveTo>
                      <a:pt x="48" y="41"/>
                    </a:moveTo>
                    <a:lnTo>
                      <a:pt x="24" y="108"/>
                    </a:lnTo>
                    <a:lnTo>
                      <a:pt x="2" y="41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2" y="0"/>
                    </a:lnTo>
                    <a:lnTo>
                      <a:pt x="48" y="0"/>
                    </a:lnTo>
                    <a:lnTo>
                      <a:pt x="48" y="17"/>
                    </a:lnTo>
                    <a:lnTo>
                      <a:pt x="50" y="19"/>
                    </a:lnTo>
                    <a:lnTo>
                      <a:pt x="48" y="41"/>
                    </a:lnTo>
                    <a:close/>
                  </a:path>
                </a:pathLst>
              </a:custGeom>
              <a:solidFill>
                <a:srgbClr val="E5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Freeform 82"/>
              <p:cNvSpPr>
                <a:spLocks/>
              </p:cNvSpPr>
              <p:nvPr/>
            </p:nvSpPr>
            <p:spPr bwMode="auto">
              <a:xfrm>
                <a:off x="4895850" y="1776413"/>
                <a:ext cx="192087" cy="192087"/>
              </a:xfrm>
              <a:custGeom>
                <a:avLst/>
                <a:gdLst>
                  <a:gd name="T0" fmla="*/ 51 w 51"/>
                  <a:gd name="T1" fmla="*/ 24 h 51"/>
                  <a:gd name="T2" fmla="*/ 26 w 51"/>
                  <a:gd name="T3" fmla="*/ 51 h 51"/>
                  <a:gd name="T4" fmla="*/ 0 w 51"/>
                  <a:gd name="T5" fmla="*/ 24 h 51"/>
                  <a:gd name="T6" fmla="*/ 26 w 51"/>
                  <a:gd name="T7" fmla="*/ 0 h 51"/>
                  <a:gd name="T8" fmla="*/ 51 w 51"/>
                  <a:gd name="T9" fmla="*/ 2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1">
                    <a:moveTo>
                      <a:pt x="51" y="24"/>
                    </a:moveTo>
                    <a:cubicBezTo>
                      <a:pt x="51" y="39"/>
                      <a:pt x="40" y="51"/>
                      <a:pt x="26" y="51"/>
                    </a:cubicBezTo>
                    <a:cubicBezTo>
                      <a:pt x="12" y="51"/>
                      <a:pt x="0" y="39"/>
                      <a:pt x="0" y="24"/>
                    </a:cubicBezTo>
                    <a:cubicBezTo>
                      <a:pt x="0" y="9"/>
                      <a:pt x="10" y="0"/>
                      <a:pt x="26" y="0"/>
                    </a:cubicBezTo>
                    <a:cubicBezTo>
                      <a:pt x="43" y="0"/>
                      <a:pt x="51" y="9"/>
                      <a:pt x="51" y="24"/>
                    </a:cubicBezTo>
                    <a:close/>
                  </a:path>
                </a:pathLst>
              </a:custGeom>
              <a:solidFill>
                <a:srgbClr val="383C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Oval 83"/>
              <p:cNvSpPr>
                <a:spLocks noChangeArrowheads="1"/>
              </p:cNvSpPr>
              <p:nvPr/>
            </p:nvSpPr>
            <p:spPr bwMode="auto">
              <a:xfrm>
                <a:off x="4910138" y="1801813"/>
                <a:ext cx="161925" cy="196850"/>
              </a:xfrm>
              <a:prstGeom prst="ellipse">
                <a:avLst/>
              </a:pr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Oval 84"/>
              <p:cNvSpPr>
                <a:spLocks noChangeArrowheads="1"/>
              </p:cNvSpPr>
              <p:nvPr/>
            </p:nvSpPr>
            <p:spPr bwMode="auto">
              <a:xfrm>
                <a:off x="4902200" y="1885950"/>
                <a:ext cx="38100" cy="44450"/>
              </a:xfrm>
              <a:prstGeom prst="ellipse">
                <a:avLst/>
              </a:pr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Oval 85"/>
              <p:cNvSpPr>
                <a:spLocks noChangeArrowheads="1"/>
              </p:cNvSpPr>
              <p:nvPr/>
            </p:nvSpPr>
            <p:spPr bwMode="auto">
              <a:xfrm>
                <a:off x="5045075" y="1885950"/>
                <a:ext cx="38100" cy="44450"/>
              </a:xfrm>
              <a:prstGeom prst="ellipse">
                <a:avLst/>
              </a:pr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86"/>
              <p:cNvSpPr>
                <a:spLocks/>
              </p:cNvSpPr>
              <p:nvPr/>
            </p:nvSpPr>
            <p:spPr bwMode="auto">
              <a:xfrm>
                <a:off x="4906963" y="1790700"/>
                <a:ext cx="173037" cy="103187"/>
              </a:xfrm>
              <a:custGeom>
                <a:avLst/>
                <a:gdLst>
                  <a:gd name="T0" fmla="*/ 38 w 46"/>
                  <a:gd name="T1" fmla="*/ 5 h 27"/>
                  <a:gd name="T2" fmla="*/ 34 w 46"/>
                  <a:gd name="T3" fmla="*/ 5 h 27"/>
                  <a:gd name="T4" fmla="*/ 28 w 46"/>
                  <a:gd name="T5" fmla="*/ 2 h 27"/>
                  <a:gd name="T6" fmla="*/ 29 w 46"/>
                  <a:gd name="T7" fmla="*/ 0 h 27"/>
                  <a:gd name="T8" fmla="*/ 19 w 46"/>
                  <a:gd name="T9" fmla="*/ 2 h 27"/>
                  <a:gd name="T10" fmla="*/ 12 w 46"/>
                  <a:gd name="T11" fmla="*/ 5 h 27"/>
                  <a:gd name="T12" fmla="*/ 9 w 46"/>
                  <a:gd name="T13" fmla="*/ 5 h 27"/>
                  <a:gd name="T14" fmla="*/ 0 w 46"/>
                  <a:gd name="T15" fmla="*/ 27 h 27"/>
                  <a:gd name="T16" fmla="*/ 5 w 46"/>
                  <a:gd name="T17" fmla="*/ 21 h 27"/>
                  <a:gd name="T18" fmla="*/ 14 w 46"/>
                  <a:gd name="T19" fmla="*/ 10 h 27"/>
                  <a:gd name="T20" fmla="*/ 32 w 46"/>
                  <a:gd name="T21" fmla="*/ 10 h 27"/>
                  <a:gd name="T22" fmla="*/ 41 w 46"/>
                  <a:gd name="T23" fmla="*/ 21 h 27"/>
                  <a:gd name="T24" fmla="*/ 46 w 46"/>
                  <a:gd name="T25" fmla="*/ 27 h 27"/>
                  <a:gd name="T26" fmla="*/ 38 w 46"/>
                  <a:gd name="T27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">
                    <a:moveTo>
                      <a:pt x="38" y="5"/>
                    </a:moveTo>
                    <a:cubicBezTo>
                      <a:pt x="37" y="4"/>
                      <a:pt x="35" y="5"/>
                      <a:pt x="34" y="5"/>
                    </a:cubicBezTo>
                    <a:cubicBezTo>
                      <a:pt x="32" y="3"/>
                      <a:pt x="29" y="2"/>
                      <a:pt x="28" y="2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0" y="1"/>
                      <a:pt x="19" y="2"/>
                    </a:cubicBezTo>
                    <a:cubicBezTo>
                      <a:pt x="18" y="2"/>
                      <a:pt x="14" y="3"/>
                      <a:pt x="12" y="5"/>
                    </a:cubicBezTo>
                    <a:cubicBezTo>
                      <a:pt x="11" y="5"/>
                      <a:pt x="10" y="4"/>
                      <a:pt x="9" y="5"/>
                    </a:cubicBezTo>
                    <a:cubicBezTo>
                      <a:pt x="1" y="5"/>
                      <a:pt x="0" y="27"/>
                      <a:pt x="0" y="27"/>
                    </a:cubicBezTo>
                    <a:cubicBezTo>
                      <a:pt x="0" y="27"/>
                      <a:pt x="5" y="22"/>
                      <a:pt x="5" y="21"/>
                    </a:cubicBezTo>
                    <a:cubicBezTo>
                      <a:pt x="6" y="13"/>
                      <a:pt x="9" y="11"/>
                      <a:pt x="14" y="10"/>
                    </a:cubicBezTo>
                    <a:cubicBezTo>
                      <a:pt x="16" y="10"/>
                      <a:pt x="30" y="10"/>
                      <a:pt x="32" y="10"/>
                    </a:cubicBezTo>
                    <a:cubicBezTo>
                      <a:pt x="37" y="11"/>
                      <a:pt x="40" y="13"/>
                      <a:pt x="41" y="21"/>
                    </a:cubicBezTo>
                    <a:cubicBezTo>
                      <a:pt x="41" y="22"/>
                      <a:pt x="46" y="27"/>
                      <a:pt x="46" y="27"/>
                    </a:cubicBezTo>
                    <a:cubicBezTo>
                      <a:pt x="46" y="27"/>
                      <a:pt x="45" y="5"/>
                      <a:pt x="38" y="5"/>
                    </a:cubicBezTo>
                    <a:close/>
                  </a:path>
                </a:pathLst>
              </a:custGeom>
              <a:solidFill>
                <a:srgbClr val="383C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Freeform 87"/>
              <p:cNvSpPr>
                <a:spLocks/>
              </p:cNvSpPr>
              <p:nvPr/>
            </p:nvSpPr>
            <p:spPr bwMode="auto">
              <a:xfrm>
                <a:off x="4906963" y="1782763"/>
                <a:ext cx="176212" cy="141287"/>
              </a:xfrm>
              <a:custGeom>
                <a:avLst/>
                <a:gdLst>
                  <a:gd name="T0" fmla="*/ 42 w 47"/>
                  <a:gd name="T1" fmla="*/ 12 h 37"/>
                  <a:gd name="T2" fmla="*/ 41 w 47"/>
                  <a:gd name="T3" fmla="*/ 9 h 37"/>
                  <a:gd name="T4" fmla="*/ 1 w 47"/>
                  <a:gd name="T5" fmla="*/ 22 h 37"/>
                  <a:gd name="T6" fmla="*/ 0 w 47"/>
                  <a:gd name="T7" fmla="*/ 24 h 37"/>
                  <a:gd name="T8" fmla="*/ 6 w 47"/>
                  <a:gd name="T9" fmla="*/ 37 h 37"/>
                  <a:gd name="T10" fmla="*/ 7 w 47"/>
                  <a:gd name="T11" fmla="*/ 34 h 37"/>
                  <a:gd name="T12" fmla="*/ 14 w 47"/>
                  <a:gd name="T13" fmla="*/ 12 h 37"/>
                  <a:gd name="T14" fmla="*/ 14 w 47"/>
                  <a:gd name="T15" fmla="*/ 12 h 37"/>
                  <a:gd name="T16" fmla="*/ 17 w 47"/>
                  <a:gd name="T17" fmla="*/ 17 h 37"/>
                  <a:gd name="T18" fmla="*/ 23 w 47"/>
                  <a:gd name="T19" fmla="*/ 21 h 37"/>
                  <a:gd name="T20" fmla="*/ 24 w 47"/>
                  <a:gd name="T21" fmla="*/ 21 h 37"/>
                  <a:gd name="T22" fmla="*/ 24 w 47"/>
                  <a:gd name="T23" fmla="*/ 15 h 37"/>
                  <a:gd name="T24" fmla="*/ 30 w 47"/>
                  <a:gd name="T25" fmla="*/ 18 h 37"/>
                  <a:gd name="T26" fmla="*/ 31 w 47"/>
                  <a:gd name="T27" fmla="*/ 18 h 37"/>
                  <a:gd name="T28" fmla="*/ 31 w 47"/>
                  <a:gd name="T29" fmla="*/ 12 h 37"/>
                  <a:gd name="T30" fmla="*/ 40 w 47"/>
                  <a:gd name="T31" fmla="*/ 27 h 37"/>
                  <a:gd name="T32" fmla="*/ 42 w 47"/>
                  <a:gd name="T33" fmla="*/ 35 h 37"/>
                  <a:gd name="T34" fmla="*/ 42 w 47"/>
                  <a:gd name="T3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" h="37">
                    <a:moveTo>
                      <a:pt x="42" y="12"/>
                    </a:moveTo>
                    <a:cubicBezTo>
                      <a:pt x="42" y="11"/>
                      <a:pt x="42" y="10"/>
                      <a:pt x="41" y="9"/>
                    </a:cubicBezTo>
                    <a:cubicBezTo>
                      <a:pt x="29" y="0"/>
                      <a:pt x="0" y="3"/>
                      <a:pt x="1" y="22"/>
                    </a:cubicBezTo>
                    <a:cubicBezTo>
                      <a:pt x="1" y="23"/>
                      <a:pt x="0" y="24"/>
                      <a:pt x="0" y="24"/>
                    </a:cubicBezTo>
                    <a:cubicBezTo>
                      <a:pt x="1" y="28"/>
                      <a:pt x="2" y="34"/>
                      <a:pt x="6" y="37"/>
                    </a:cubicBezTo>
                    <a:cubicBezTo>
                      <a:pt x="6" y="37"/>
                      <a:pt x="7" y="35"/>
                      <a:pt x="7" y="34"/>
                    </a:cubicBezTo>
                    <a:cubicBezTo>
                      <a:pt x="7" y="27"/>
                      <a:pt x="7" y="17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4"/>
                      <a:pt x="16" y="15"/>
                      <a:pt x="17" y="17"/>
                    </a:cubicBezTo>
                    <a:cubicBezTo>
                      <a:pt x="19" y="19"/>
                      <a:pt x="20" y="21"/>
                      <a:pt x="23" y="21"/>
                    </a:cubicBezTo>
                    <a:cubicBezTo>
                      <a:pt x="23" y="21"/>
                      <a:pt x="24" y="21"/>
                      <a:pt x="24" y="21"/>
                    </a:cubicBezTo>
                    <a:cubicBezTo>
                      <a:pt x="24" y="19"/>
                      <a:pt x="24" y="17"/>
                      <a:pt x="24" y="15"/>
                    </a:cubicBezTo>
                    <a:cubicBezTo>
                      <a:pt x="25" y="17"/>
                      <a:pt x="28" y="18"/>
                      <a:pt x="30" y="18"/>
                    </a:cubicBezTo>
                    <a:cubicBezTo>
                      <a:pt x="31" y="19"/>
                      <a:pt x="31" y="18"/>
                      <a:pt x="31" y="18"/>
                    </a:cubicBezTo>
                    <a:cubicBezTo>
                      <a:pt x="31" y="16"/>
                      <a:pt x="31" y="14"/>
                      <a:pt x="31" y="12"/>
                    </a:cubicBezTo>
                    <a:cubicBezTo>
                      <a:pt x="38" y="14"/>
                      <a:pt x="38" y="21"/>
                      <a:pt x="40" y="27"/>
                    </a:cubicBezTo>
                    <a:cubicBezTo>
                      <a:pt x="40" y="28"/>
                      <a:pt x="40" y="37"/>
                      <a:pt x="42" y="35"/>
                    </a:cubicBezTo>
                    <a:cubicBezTo>
                      <a:pt x="47" y="28"/>
                      <a:pt x="45" y="17"/>
                      <a:pt x="42" y="12"/>
                    </a:cubicBezTo>
                    <a:close/>
                  </a:path>
                </a:pathLst>
              </a:custGeom>
              <a:solidFill>
                <a:srgbClr val="383C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88"/>
              <p:cNvSpPr>
                <a:spLocks/>
              </p:cNvSpPr>
              <p:nvPr/>
            </p:nvSpPr>
            <p:spPr bwMode="auto">
              <a:xfrm>
                <a:off x="4940300" y="2006600"/>
                <a:ext cx="30162" cy="38100"/>
              </a:xfrm>
              <a:custGeom>
                <a:avLst/>
                <a:gdLst>
                  <a:gd name="T0" fmla="*/ 0 w 19"/>
                  <a:gd name="T1" fmla="*/ 24 h 24"/>
                  <a:gd name="T2" fmla="*/ 5 w 19"/>
                  <a:gd name="T3" fmla="*/ 0 h 24"/>
                  <a:gd name="T4" fmla="*/ 19 w 19"/>
                  <a:gd name="T5" fmla="*/ 24 h 24"/>
                  <a:gd name="T6" fmla="*/ 0 w 19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4">
                    <a:moveTo>
                      <a:pt x="0" y="24"/>
                    </a:moveTo>
                    <a:lnTo>
                      <a:pt x="5" y="0"/>
                    </a:lnTo>
                    <a:lnTo>
                      <a:pt x="19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89"/>
              <p:cNvSpPr>
                <a:spLocks/>
              </p:cNvSpPr>
              <p:nvPr/>
            </p:nvSpPr>
            <p:spPr bwMode="auto">
              <a:xfrm>
                <a:off x="5014913" y="2006600"/>
                <a:ext cx="26987" cy="38100"/>
              </a:xfrm>
              <a:custGeom>
                <a:avLst/>
                <a:gdLst>
                  <a:gd name="T0" fmla="*/ 17 w 17"/>
                  <a:gd name="T1" fmla="*/ 24 h 24"/>
                  <a:gd name="T2" fmla="*/ 12 w 17"/>
                  <a:gd name="T3" fmla="*/ 0 h 24"/>
                  <a:gd name="T4" fmla="*/ 0 w 17"/>
                  <a:gd name="T5" fmla="*/ 24 h 24"/>
                  <a:gd name="T6" fmla="*/ 17 w 17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4">
                    <a:moveTo>
                      <a:pt x="17" y="24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1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90"/>
              <p:cNvSpPr>
                <a:spLocks/>
              </p:cNvSpPr>
              <p:nvPr/>
            </p:nvSpPr>
            <p:spPr bwMode="auto">
              <a:xfrm>
                <a:off x="5000625" y="2487613"/>
                <a:ext cx="93662" cy="406400"/>
              </a:xfrm>
              <a:custGeom>
                <a:avLst/>
                <a:gdLst>
                  <a:gd name="T0" fmla="*/ 0 w 25"/>
                  <a:gd name="T1" fmla="*/ 0 h 107"/>
                  <a:gd name="T2" fmla="*/ 3 w 25"/>
                  <a:gd name="T3" fmla="*/ 81 h 107"/>
                  <a:gd name="T4" fmla="*/ 3 w 25"/>
                  <a:gd name="T5" fmla="*/ 89 h 107"/>
                  <a:gd name="T6" fmla="*/ 3 w 25"/>
                  <a:gd name="T7" fmla="*/ 101 h 107"/>
                  <a:gd name="T8" fmla="*/ 13 w 25"/>
                  <a:gd name="T9" fmla="*/ 107 h 107"/>
                  <a:gd name="T10" fmla="*/ 22 w 25"/>
                  <a:gd name="T11" fmla="*/ 101 h 107"/>
                  <a:gd name="T12" fmla="*/ 22 w 25"/>
                  <a:gd name="T13" fmla="*/ 90 h 107"/>
                  <a:gd name="T14" fmla="*/ 25 w 25"/>
                  <a:gd name="T15" fmla="*/ 0 h 107"/>
                  <a:gd name="T16" fmla="*/ 0 w 25"/>
                  <a:gd name="T1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07">
                    <a:moveTo>
                      <a:pt x="0" y="0"/>
                    </a:moveTo>
                    <a:cubicBezTo>
                      <a:pt x="3" y="81"/>
                      <a:pt x="3" y="81"/>
                      <a:pt x="3" y="81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3" y="104"/>
                      <a:pt x="8" y="107"/>
                      <a:pt x="13" y="107"/>
                    </a:cubicBezTo>
                    <a:cubicBezTo>
                      <a:pt x="18" y="107"/>
                      <a:pt x="22" y="104"/>
                      <a:pt x="22" y="101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5" y="0"/>
                      <a:pt x="25" y="0"/>
                      <a:pt x="2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91"/>
              <p:cNvSpPr>
                <a:spLocks/>
              </p:cNvSpPr>
              <p:nvPr/>
            </p:nvSpPr>
            <p:spPr bwMode="auto">
              <a:xfrm>
                <a:off x="4887913" y="2487613"/>
                <a:ext cx="90487" cy="406400"/>
              </a:xfrm>
              <a:custGeom>
                <a:avLst/>
                <a:gdLst>
                  <a:gd name="T0" fmla="*/ 0 w 24"/>
                  <a:gd name="T1" fmla="*/ 0 h 107"/>
                  <a:gd name="T2" fmla="*/ 2 w 24"/>
                  <a:gd name="T3" fmla="*/ 81 h 107"/>
                  <a:gd name="T4" fmla="*/ 2 w 24"/>
                  <a:gd name="T5" fmla="*/ 89 h 107"/>
                  <a:gd name="T6" fmla="*/ 3 w 24"/>
                  <a:gd name="T7" fmla="*/ 101 h 107"/>
                  <a:gd name="T8" fmla="*/ 12 w 24"/>
                  <a:gd name="T9" fmla="*/ 107 h 107"/>
                  <a:gd name="T10" fmla="*/ 21 w 24"/>
                  <a:gd name="T11" fmla="*/ 101 h 107"/>
                  <a:gd name="T12" fmla="*/ 22 w 24"/>
                  <a:gd name="T13" fmla="*/ 90 h 107"/>
                  <a:gd name="T14" fmla="*/ 24 w 24"/>
                  <a:gd name="T15" fmla="*/ 0 h 107"/>
                  <a:gd name="T16" fmla="*/ 0 w 24"/>
                  <a:gd name="T1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07">
                    <a:moveTo>
                      <a:pt x="0" y="0"/>
                    </a:moveTo>
                    <a:cubicBezTo>
                      <a:pt x="2" y="81"/>
                      <a:pt x="2" y="81"/>
                      <a:pt x="2" y="81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3" y="104"/>
                      <a:pt x="7" y="107"/>
                      <a:pt x="12" y="107"/>
                    </a:cubicBezTo>
                    <a:cubicBezTo>
                      <a:pt x="17" y="107"/>
                      <a:pt x="21" y="104"/>
                      <a:pt x="21" y="101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92"/>
              <p:cNvSpPr>
                <a:spLocks/>
              </p:cNvSpPr>
              <p:nvPr/>
            </p:nvSpPr>
            <p:spPr bwMode="auto">
              <a:xfrm>
                <a:off x="4872038" y="2336800"/>
                <a:ext cx="238125" cy="500062"/>
              </a:xfrm>
              <a:custGeom>
                <a:avLst/>
                <a:gdLst>
                  <a:gd name="T0" fmla="*/ 5 w 150"/>
                  <a:gd name="T1" fmla="*/ 0 h 315"/>
                  <a:gd name="T2" fmla="*/ 0 w 150"/>
                  <a:gd name="T3" fmla="*/ 76 h 315"/>
                  <a:gd name="T4" fmla="*/ 0 w 150"/>
                  <a:gd name="T5" fmla="*/ 95 h 315"/>
                  <a:gd name="T6" fmla="*/ 0 w 150"/>
                  <a:gd name="T7" fmla="*/ 315 h 315"/>
                  <a:gd name="T8" fmla="*/ 74 w 150"/>
                  <a:gd name="T9" fmla="*/ 315 h 315"/>
                  <a:gd name="T10" fmla="*/ 74 w 150"/>
                  <a:gd name="T11" fmla="*/ 95 h 315"/>
                  <a:gd name="T12" fmla="*/ 76 w 150"/>
                  <a:gd name="T13" fmla="*/ 95 h 315"/>
                  <a:gd name="T14" fmla="*/ 76 w 150"/>
                  <a:gd name="T15" fmla="*/ 315 h 315"/>
                  <a:gd name="T16" fmla="*/ 150 w 150"/>
                  <a:gd name="T17" fmla="*/ 315 h 315"/>
                  <a:gd name="T18" fmla="*/ 150 w 150"/>
                  <a:gd name="T19" fmla="*/ 95 h 315"/>
                  <a:gd name="T20" fmla="*/ 150 w 150"/>
                  <a:gd name="T21" fmla="*/ 76 h 315"/>
                  <a:gd name="T22" fmla="*/ 145 w 150"/>
                  <a:gd name="T23" fmla="*/ 0 h 315"/>
                  <a:gd name="T24" fmla="*/ 5 w 150"/>
                  <a:gd name="T25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315">
                    <a:moveTo>
                      <a:pt x="5" y="0"/>
                    </a:moveTo>
                    <a:lnTo>
                      <a:pt x="0" y="76"/>
                    </a:lnTo>
                    <a:lnTo>
                      <a:pt x="0" y="95"/>
                    </a:lnTo>
                    <a:lnTo>
                      <a:pt x="0" y="315"/>
                    </a:lnTo>
                    <a:lnTo>
                      <a:pt x="74" y="315"/>
                    </a:lnTo>
                    <a:lnTo>
                      <a:pt x="74" y="95"/>
                    </a:lnTo>
                    <a:lnTo>
                      <a:pt x="76" y="95"/>
                    </a:lnTo>
                    <a:lnTo>
                      <a:pt x="76" y="315"/>
                    </a:lnTo>
                    <a:lnTo>
                      <a:pt x="150" y="315"/>
                    </a:lnTo>
                    <a:lnTo>
                      <a:pt x="150" y="95"/>
                    </a:lnTo>
                    <a:lnTo>
                      <a:pt x="150" y="76"/>
                    </a:lnTo>
                    <a:lnTo>
                      <a:pt x="14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B3E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93"/>
              <p:cNvSpPr>
                <a:spLocks/>
              </p:cNvSpPr>
              <p:nvPr/>
            </p:nvSpPr>
            <p:spPr bwMode="auto">
              <a:xfrm>
                <a:off x="4872038" y="2006600"/>
                <a:ext cx="238125" cy="409575"/>
              </a:xfrm>
              <a:custGeom>
                <a:avLst/>
                <a:gdLst>
                  <a:gd name="T0" fmla="*/ 63 w 63"/>
                  <a:gd name="T1" fmla="*/ 108 h 108"/>
                  <a:gd name="T2" fmla="*/ 59 w 63"/>
                  <a:gd name="T3" fmla="*/ 8 h 108"/>
                  <a:gd name="T4" fmla="*/ 42 w 63"/>
                  <a:gd name="T5" fmla="*/ 0 h 108"/>
                  <a:gd name="T6" fmla="*/ 32 w 63"/>
                  <a:gd name="T7" fmla="*/ 19 h 108"/>
                  <a:gd name="T8" fmla="*/ 21 w 63"/>
                  <a:gd name="T9" fmla="*/ 0 h 108"/>
                  <a:gd name="T10" fmla="*/ 5 w 63"/>
                  <a:gd name="T11" fmla="*/ 8 h 108"/>
                  <a:gd name="T12" fmla="*/ 0 w 63"/>
                  <a:gd name="T13" fmla="*/ 108 h 108"/>
                  <a:gd name="T14" fmla="*/ 63 w 63"/>
                  <a:gd name="T15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08">
                    <a:moveTo>
                      <a:pt x="63" y="108"/>
                    </a:moveTo>
                    <a:cubicBezTo>
                      <a:pt x="59" y="8"/>
                      <a:pt x="59" y="8"/>
                      <a:pt x="59" y="8"/>
                    </a:cubicBezTo>
                    <a:cubicBezTo>
                      <a:pt x="59" y="5"/>
                      <a:pt x="52" y="2"/>
                      <a:pt x="42" y="0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1" y="2"/>
                      <a:pt x="5" y="5"/>
                      <a:pt x="5" y="8"/>
                    </a:cubicBezTo>
                    <a:cubicBezTo>
                      <a:pt x="0" y="108"/>
                      <a:pt x="0" y="108"/>
                      <a:pt x="0" y="108"/>
                    </a:cubicBezTo>
                    <a:lnTo>
                      <a:pt x="63" y="108"/>
                    </a:lnTo>
                    <a:close/>
                  </a:path>
                </a:pathLst>
              </a:custGeom>
              <a:solidFill>
                <a:srgbClr val="A1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94"/>
              <p:cNvSpPr>
                <a:spLocks/>
              </p:cNvSpPr>
              <p:nvPr/>
            </p:nvSpPr>
            <p:spPr bwMode="auto">
              <a:xfrm>
                <a:off x="4872038" y="2836863"/>
                <a:ext cx="117475" cy="60325"/>
              </a:xfrm>
              <a:custGeom>
                <a:avLst/>
                <a:gdLst>
                  <a:gd name="T0" fmla="*/ 0 w 31"/>
                  <a:gd name="T1" fmla="*/ 0 h 16"/>
                  <a:gd name="T2" fmla="*/ 0 w 31"/>
                  <a:gd name="T3" fmla="*/ 0 h 16"/>
                  <a:gd name="T4" fmla="*/ 15 w 31"/>
                  <a:gd name="T5" fmla="*/ 16 h 16"/>
                  <a:gd name="T6" fmla="*/ 31 w 31"/>
                  <a:gd name="T7" fmla="*/ 0 h 16"/>
                  <a:gd name="T8" fmla="*/ 31 w 31"/>
                  <a:gd name="T9" fmla="*/ 0 h 16"/>
                  <a:gd name="T10" fmla="*/ 0 w 3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7" y="16"/>
                      <a:pt x="15" y="16"/>
                    </a:cubicBezTo>
                    <a:cubicBezTo>
                      <a:pt x="24" y="16"/>
                      <a:pt x="31" y="9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4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95"/>
              <p:cNvSpPr>
                <a:spLocks/>
              </p:cNvSpPr>
              <p:nvPr/>
            </p:nvSpPr>
            <p:spPr bwMode="auto">
              <a:xfrm>
                <a:off x="4992688" y="2836863"/>
                <a:ext cx="117475" cy="60325"/>
              </a:xfrm>
              <a:custGeom>
                <a:avLst/>
                <a:gdLst>
                  <a:gd name="T0" fmla="*/ 0 w 31"/>
                  <a:gd name="T1" fmla="*/ 0 h 16"/>
                  <a:gd name="T2" fmla="*/ 0 w 31"/>
                  <a:gd name="T3" fmla="*/ 0 h 16"/>
                  <a:gd name="T4" fmla="*/ 15 w 31"/>
                  <a:gd name="T5" fmla="*/ 16 h 16"/>
                  <a:gd name="T6" fmla="*/ 31 w 31"/>
                  <a:gd name="T7" fmla="*/ 0 h 16"/>
                  <a:gd name="T8" fmla="*/ 31 w 31"/>
                  <a:gd name="T9" fmla="*/ 0 h 16"/>
                  <a:gd name="T10" fmla="*/ 0 w 3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7" y="16"/>
                      <a:pt x="15" y="16"/>
                    </a:cubicBezTo>
                    <a:cubicBezTo>
                      <a:pt x="24" y="16"/>
                      <a:pt x="31" y="9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4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96"/>
              <p:cNvSpPr>
                <a:spLocks/>
              </p:cNvSpPr>
              <p:nvPr/>
            </p:nvSpPr>
            <p:spPr bwMode="auto">
              <a:xfrm>
                <a:off x="4879975" y="2178050"/>
                <a:ext cx="195262" cy="544512"/>
              </a:xfrm>
              <a:custGeom>
                <a:avLst/>
                <a:gdLst>
                  <a:gd name="T0" fmla="*/ 12 w 123"/>
                  <a:gd name="T1" fmla="*/ 343 h 343"/>
                  <a:gd name="T2" fmla="*/ 0 w 123"/>
                  <a:gd name="T3" fmla="*/ 341 h 343"/>
                  <a:gd name="T4" fmla="*/ 109 w 123"/>
                  <a:gd name="T5" fmla="*/ 0 h 343"/>
                  <a:gd name="T6" fmla="*/ 123 w 123"/>
                  <a:gd name="T7" fmla="*/ 4 h 343"/>
                  <a:gd name="T8" fmla="*/ 12 w 123"/>
                  <a:gd name="T9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43">
                    <a:moveTo>
                      <a:pt x="12" y="343"/>
                    </a:moveTo>
                    <a:lnTo>
                      <a:pt x="0" y="341"/>
                    </a:lnTo>
                    <a:lnTo>
                      <a:pt x="109" y="0"/>
                    </a:lnTo>
                    <a:lnTo>
                      <a:pt x="123" y="4"/>
                    </a:lnTo>
                    <a:lnTo>
                      <a:pt x="12" y="343"/>
                    </a:lnTo>
                    <a:close/>
                  </a:path>
                </a:pathLst>
              </a:custGeom>
              <a:solidFill>
                <a:srgbClr val="4A2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97"/>
              <p:cNvSpPr>
                <a:spLocks/>
              </p:cNvSpPr>
              <p:nvPr/>
            </p:nvSpPr>
            <p:spPr bwMode="auto">
              <a:xfrm>
                <a:off x="4830763" y="2651125"/>
                <a:ext cx="120650" cy="139700"/>
              </a:xfrm>
              <a:custGeom>
                <a:avLst/>
                <a:gdLst>
                  <a:gd name="T0" fmla="*/ 29 w 32"/>
                  <a:gd name="T1" fmla="*/ 23 h 37"/>
                  <a:gd name="T2" fmla="*/ 11 w 32"/>
                  <a:gd name="T3" fmla="*/ 35 h 37"/>
                  <a:gd name="T4" fmla="*/ 2 w 32"/>
                  <a:gd name="T5" fmla="*/ 14 h 37"/>
                  <a:gd name="T6" fmla="*/ 21 w 32"/>
                  <a:gd name="T7" fmla="*/ 2 h 37"/>
                  <a:gd name="T8" fmla="*/ 29 w 32"/>
                  <a:gd name="T9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7">
                    <a:moveTo>
                      <a:pt x="29" y="23"/>
                    </a:moveTo>
                    <a:cubicBezTo>
                      <a:pt x="26" y="32"/>
                      <a:pt x="18" y="37"/>
                      <a:pt x="11" y="35"/>
                    </a:cubicBezTo>
                    <a:cubicBezTo>
                      <a:pt x="3" y="32"/>
                      <a:pt x="0" y="23"/>
                      <a:pt x="2" y="14"/>
                    </a:cubicBezTo>
                    <a:cubicBezTo>
                      <a:pt x="5" y="5"/>
                      <a:pt x="14" y="0"/>
                      <a:pt x="21" y="2"/>
                    </a:cubicBezTo>
                    <a:cubicBezTo>
                      <a:pt x="28" y="4"/>
                      <a:pt x="32" y="14"/>
                      <a:pt x="29" y="23"/>
                    </a:cubicBezTo>
                    <a:close/>
                  </a:path>
                </a:pathLst>
              </a:custGeom>
              <a:solidFill>
                <a:srgbClr val="FEC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98"/>
              <p:cNvSpPr>
                <a:spLocks/>
              </p:cNvSpPr>
              <p:nvPr/>
            </p:nvSpPr>
            <p:spPr bwMode="auto">
              <a:xfrm>
                <a:off x="4748213" y="2703513"/>
                <a:ext cx="192087" cy="193675"/>
              </a:xfrm>
              <a:custGeom>
                <a:avLst/>
                <a:gdLst>
                  <a:gd name="T0" fmla="*/ 121 w 121"/>
                  <a:gd name="T1" fmla="*/ 122 h 122"/>
                  <a:gd name="T2" fmla="*/ 0 w 121"/>
                  <a:gd name="T3" fmla="*/ 82 h 122"/>
                  <a:gd name="T4" fmla="*/ 57 w 121"/>
                  <a:gd name="T5" fmla="*/ 0 h 122"/>
                  <a:gd name="T6" fmla="*/ 121 w 121"/>
                  <a:gd name="T7" fmla="*/ 22 h 122"/>
                  <a:gd name="T8" fmla="*/ 121 w 121"/>
                  <a:gd name="T9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2">
                    <a:moveTo>
                      <a:pt x="121" y="122"/>
                    </a:moveTo>
                    <a:lnTo>
                      <a:pt x="0" y="82"/>
                    </a:lnTo>
                    <a:lnTo>
                      <a:pt x="57" y="0"/>
                    </a:lnTo>
                    <a:lnTo>
                      <a:pt x="121" y="22"/>
                    </a:lnTo>
                    <a:lnTo>
                      <a:pt x="121" y="122"/>
                    </a:lnTo>
                    <a:close/>
                  </a:path>
                </a:pathLst>
              </a:custGeom>
              <a:solidFill>
                <a:srgbClr val="F687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 99"/>
              <p:cNvSpPr>
                <a:spLocks/>
              </p:cNvSpPr>
              <p:nvPr/>
            </p:nvSpPr>
            <p:spPr bwMode="auto">
              <a:xfrm>
                <a:off x="4997450" y="2325688"/>
                <a:ext cx="71437" cy="74612"/>
              </a:xfrm>
              <a:custGeom>
                <a:avLst/>
                <a:gdLst>
                  <a:gd name="T0" fmla="*/ 1 w 19"/>
                  <a:gd name="T1" fmla="*/ 8 h 20"/>
                  <a:gd name="T2" fmla="*/ 7 w 19"/>
                  <a:gd name="T3" fmla="*/ 19 h 20"/>
                  <a:gd name="T4" fmla="*/ 17 w 19"/>
                  <a:gd name="T5" fmla="*/ 12 h 20"/>
                  <a:gd name="T6" fmla="*/ 12 w 19"/>
                  <a:gd name="T7" fmla="*/ 1 h 20"/>
                  <a:gd name="T8" fmla="*/ 1 w 19"/>
                  <a:gd name="T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" y="8"/>
                    </a:moveTo>
                    <a:cubicBezTo>
                      <a:pt x="0" y="12"/>
                      <a:pt x="2" y="17"/>
                      <a:pt x="7" y="19"/>
                    </a:cubicBezTo>
                    <a:cubicBezTo>
                      <a:pt x="11" y="20"/>
                      <a:pt x="16" y="17"/>
                      <a:pt x="17" y="12"/>
                    </a:cubicBezTo>
                    <a:cubicBezTo>
                      <a:pt x="19" y="8"/>
                      <a:pt x="16" y="3"/>
                      <a:pt x="12" y="1"/>
                    </a:cubicBezTo>
                    <a:cubicBezTo>
                      <a:pt x="7" y="0"/>
                      <a:pt x="2" y="3"/>
                      <a:pt x="1" y="8"/>
                    </a:cubicBezTo>
                    <a:close/>
                  </a:path>
                </a:pathLst>
              </a:custGeom>
              <a:solidFill>
                <a:srgbClr val="E5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100"/>
              <p:cNvSpPr>
                <a:spLocks/>
              </p:cNvSpPr>
              <p:nvPr/>
            </p:nvSpPr>
            <p:spPr bwMode="auto">
              <a:xfrm>
                <a:off x="5003800" y="2025650"/>
                <a:ext cx="174625" cy="360362"/>
              </a:xfrm>
              <a:custGeom>
                <a:avLst/>
                <a:gdLst>
                  <a:gd name="T0" fmla="*/ 24 w 46"/>
                  <a:gd name="T1" fmla="*/ 30 h 95"/>
                  <a:gd name="T2" fmla="*/ 22 w 46"/>
                  <a:gd name="T3" fmla="*/ 0 h 95"/>
                  <a:gd name="T4" fmla="*/ 39 w 46"/>
                  <a:gd name="T5" fmla="*/ 21 h 95"/>
                  <a:gd name="T6" fmla="*/ 16 w 46"/>
                  <a:gd name="T7" fmla="*/ 95 h 95"/>
                  <a:gd name="T8" fmla="*/ 0 w 46"/>
                  <a:gd name="T9" fmla="*/ 83 h 95"/>
                  <a:gd name="T10" fmla="*/ 24 w 46"/>
                  <a:gd name="T11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95">
                    <a:moveTo>
                      <a:pt x="24" y="3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8" y="4"/>
                      <a:pt x="37" y="12"/>
                      <a:pt x="39" y="21"/>
                    </a:cubicBezTo>
                    <a:cubicBezTo>
                      <a:pt x="46" y="52"/>
                      <a:pt x="39" y="74"/>
                      <a:pt x="16" y="95"/>
                    </a:cubicBezTo>
                    <a:cubicBezTo>
                      <a:pt x="9" y="91"/>
                      <a:pt x="6" y="88"/>
                      <a:pt x="0" y="83"/>
                    </a:cubicBezTo>
                    <a:cubicBezTo>
                      <a:pt x="18" y="65"/>
                      <a:pt x="26" y="52"/>
                      <a:pt x="24" y="30"/>
                    </a:cubicBezTo>
                    <a:close/>
                  </a:path>
                </a:pathLst>
              </a:custGeom>
              <a:solidFill>
                <a:srgbClr val="B3D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101"/>
              <p:cNvSpPr>
                <a:spLocks/>
              </p:cNvSpPr>
              <p:nvPr/>
            </p:nvSpPr>
            <p:spPr bwMode="auto">
              <a:xfrm>
                <a:off x="4940300" y="2344738"/>
                <a:ext cx="68262" cy="71437"/>
              </a:xfrm>
              <a:custGeom>
                <a:avLst/>
                <a:gdLst>
                  <a:gd name="T0" fmla="*/ 16 w 18"/>
                  <a:gd name="T1" fmla="*/ 7 h 19"/>
                  <a:gd name="T2" fmla="*/ 11 w 18"/>
                  <a:gd name="T3" fmla="*/ 17 h 19"/>
                  <a:gd name="T4" fmla="*/ 1 w 18"/>
                  <a:gd name="T5" fmla="*/ 12 h 19"/>
                  <a:gd name="T6" fmla="*/ 6 w 18"/>
                  <a:gd name="T7" fmla="*/ 1 h 19"/>
                  <a:gd name="T8" fmla="*/ 16 w 18"/>
                  <a:gd name="T9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6" y="7"/>
                    </a:moveTo>
                    <a:cubicBezTo>
                      <a:pt x="18" y="11"/>
                      <a:pt x="15" y="16"/>
                      <a:pt x="11" y="17"/>
                    </a:cubicBezTo>
                    <a:cubicBezTo>
                      <a:pt x="7" y="19"/>
                      <a:pt x="3" y="16"/>
                      <a:pt x="1" y="12"/>
                    </a:cubicBezTo>
                    <a:cubicBezTo>
                      <a:pt x="0" y="7"/>
                      <a:pt x="2" y="3"/>
                      <a:pt x="6" y="1"/>
                    </a:cubicBezTo>
                    <a:cubicBezTo>
                      <a:pt x="10" y="0"/>
                      <a:pt x="15" y="2"/>
                      <a:pt x="16" y="7"/>
                    </a:cubicBezTo>
                    <a:close/>
                  </a:path>
                </a:pathLst>
              </a:custGeom>
              <a:solidFill>
                <a:srgbClr val="E5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102"/>
              <p:cNvSpPr>
                <a:spLocks/>
              </p:cNvSpPr>
              <p:nvPr/>
            </p:nvSpPr>
            <p:spPr bwMode="auto">
              <a:xfrm>
                <a:off x="4816475" y="2030413"/>
                <a:ext cx="180975" cy="363537"/>
              </a:xfrm>
              <a:custGeom>
                <a:avLst/>
                <a:gdLst>
                  <a:gd name="T0" fmla="*/ 18 w 48"/>
                  <a:gd name="T1" fmla="*/ 28 h 96"/>
                  <a:gd name="T2" fmla="*/ 21 w 48"/>
                  <a:gd name="T3" fmla="*/ 0 h 96"/>
                  <a:gd name="T4" fmla="*/ 5 w 48"/>
                  <a:gd name="T5" fmla="*/ 23 h 96"/>
                  <a:gd name="T6" fmla="*/ 33 w 48"/>
                  <a:gd name="T7" fmla="*/ 96 h 96"/>
                  <a:gd name="T8" fmla="*/ 48 w 48"/>
                  <a:gd name="T9" fmla="*/ 83 h 96"/>
                  <a:gd name="T10" fmla="*/ 18 w 48"/>
                  <a:gd name="T11" fmla="*/ 2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96">
                    <a:moveTo>
                      <a:pt x="18" y="28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3" y="5"/>
                      <a:pt x="6" y="13"/>
                      <a:pt x="5" y="23"/>
                    </a:cubicBezTo>
                    <a:cubicBezTo>
                      <a:pt x="0" y="54"/>
                      <a:pt x="9" y="76"/>
                      <a:pt x="33" y="96"/>
                    </a:cubicBezTo>
                    <a:cubicBezTo>
                      <a:pt x="39" y="91"/>
                      <a:pt x="42" y="89"/>
                      <a:pt x="48" y="83"/>
                    </a:cubicBezTo>
                    <a:cubicBezTo>
                      <a:pt x="30" y="66"/>
                      <a:pt x="17" y="51"/>
                      <a:pt x="18" y="28"/>
                    </a:cubicBezTo>
                    <a:close/>
                  </a:path>
                </a:pathLst>
              </a:custGeom>
              <a:solidFill>
                <a:srgbClr val="B3D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 103"/>
              <p:cNvSpPr>
                <a:spLocks/>
              </p:cNvSpPr>
              <p:nvPr/>
            </p:nvSpPr>
            <p:spPr bwMode="auto">
              <a:xfrm>
                <a:off x="5245100" y="2825750"/>
                <a:ext cx="71437" cy="76200"/>
              </a:xfrm>
              <a:custGeom>
                <a:avLst/>
                <a:gdLst>
                  <a:gd name="T0" fmla="*/ 36 w 45"/>
                  <a:gd name="T1" fmla="*/ 17 h 48"/>
                  <a:gd name="T2" fmla="*/ 45 w 45"/>
                  <a:gd name="T3" fmla="*/ 31 h 48"/>
                  <a:gd name="T4" fmla="*/ 31 w 45"/>
                  <a:gd name="T5" fmla="*/ 40 h 48"/>
                  <a:gd name="T6" fmla="*/ 14 w 45"/>
                  <a:gd name="T7" fmla="*/ 48 h 48"/>
                  <a:gd name="T8" fmla="*/ 12 w 45"/>
                  <a:gd name="T9" fmla="*/ 28 h 48"/>
                  <a:gd name="T10" fmla="*/ 0 w 45"/>
                  <a:gd name="T11" fmla="*/ 17 h 48"/>
                  <a:gd name="T12" fmla="*/ 17 w 45"/>
                  <a:gd name="T13" fmla="*/ 9 h 48"/>
                  <a:gd name="T14" fmla="*/ 31 w 45"/>
                  <a:gd name="T15" fmla="*/ 0 h 48"/>
                  <a:gd name="T16" fmla="*/ 36 w 45"/>
                  <a:gd name="T17" fmla="*/ 1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8">
                    <a:moveTo>
                      <a:pt x="36" y="17"/>
                    </a:moveTo>
                    <a:lnTo>
                      <a:pt x="45" y="31"/>
                    </a:lnTo>
                    <a:lnTo>
                      <a:pt x="31" y="40"/>
                    </a:lnTo>
                    <a:lnTo>
                      <a:pt x="14" y="48"/>
                    </a:lnTo>
                    <a:lnTo>
                      <a:pt x="12" y="28"/>
                    </a:lnTo>
                    <a:lnTo>
                      <a:pt x="0" y="17"/>
                    </a:lnTo>
                    <a:lnTo>
                      <a:pt x="17" y="9"/>
                    </a:lnTo>
                    <a:lnTo>
                      <a:pt x="31" y="0"/>
                    </a:lnTo>
                    <a:lnTo>
                      <a:pt x="36" y="17"/>
                    </a:lnTo>
                    <a:close/>
                  </a:path>
                </a:pathLst>
              </a:custGeom>
              <a:solidFill>
                <a:srgbClr val="1A4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104"/>
              <p:cNvSpPr>
                <a:spLocks/>
              </p:cNvSpPr>
              <p:nvPr/>
            </p:nvSpPr>
            <p:spPr bwMode="auto">
              <a:xfrm>
                <a:off x="5219700" y="2840038"/>
                <a:ext cx="55562" cy="61912"/>
              </a:xfrm>
              <a:custGeom>
                <a:avLst/>
                <a:gdLst>
                  <a:gd name="T0" fmla="*/ 35 w 35"/>
                  <a:gd name="T1" fmla="*/ 39 h 39"/>
                  <a:gd name="T2" fmla="*/ 16 w 35"/>
                  <a:gd name="T3" fmla="*/ 31 h 39"/>
                  <a:gd name="T4" fmla="*/ 2 w 35"/>
                  <a:gd name="T5" fmla="*/ 34 h 39"/>
                  <a:gd name="T6" fmla="*/ 0 w 35"/>
                  <a:gd name="T7" fmla="*/ 19 h 39"/>
                  <a:gd name="T8" fmla="*/ 4 w 35"/>
                  <a:gd name="T9" fmla="*/ 8 h 39"/>
                  <a:gd name="T10" fmla="*/ 16 w 35"/>
                  <a:gd name="T11" fmla="*/ 0 h 39"/>
                  <a:gd name="T12" fmla="*/ 30 w 35"/>
                  <a:gd name="T13" fmla="*/ 5 h 39"/>
                  <a:gd name="T14" fmla="*/ 35 w 35"/>
                  <a:gd name="T15" fmla="*/ 17 h 39"/>
                  <a:gd name="T16" fmla="*/ 35 w 35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9">
                    <a:moveTo>
                      <a:pt x="35" y="39"/>
                    </a:moveTo>
                    <a:lnTo>
                      <a:pt x="16" y="31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4" y="8"/>
                    </a:lnTo>
                    <a:lnTo>
                      <a:pt x="16" y="0"/>
                    </a:lnTo>
                    <a:lnTo>
                      <a:pt x="30" y="5"/>
                    </a:lnTo>
                    <a:lnTo>
                      <a:pt x="35" y="17"/>
                    </a:lnTo>
                    <a:lnTo>
                      <a:pt x="35" y="39"/>
                    </a:lnTo>
                    <a:close/>
                  </a:path>
                </a:pathLst>
              </a:custGeom>
              <a:solidFill>
                <a:srgbClr val="F687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105"/>
              <p:cNvSpPr>
                <a:spLocks/>
              </p:cNvSpPr>
              <p:nvPr/>
            </p:nvSpPr>
            <p:spPr bwMode="auto">
              <a:xfrm>
                <a:off x="5321300" y="2833688"/>
                <a:ext cx="66675" cy="68262"/>
              </a:xfrm>
              <a:custGeom>
                <a:avLst/>
                <a:gdLst>
                  <a:gd name="T0" fmla="*/ 42 w 42"/>
                  <a:gd name="T1" fmla="*/ 43 h 43"/>
                  <a:gd name="T2" fmla="*/ 19 w 42"/>
                  <a:gd name="T3" fmla="*/ 21 h 43"/>
                  <a:gd name="T4" fmla="*/ 4 w 42"/>
                  <a:gd name="T5" fmla="*/ 33 h 43"/>
                  <a:gd name="T6" fmla="*/ 14 w 42"/>
                  <a:gd name="T7" fmla="*/ 19 h 43"/>
                  <a:gd name="T8" fmla="*/ 0 w 42"/>
                  <a:gd name="T9" fmla="*/ 0 h 43"/>
                  <a:gd name="T10" fmla="*/ 19 w 42"/>
                  <a:gd name="T11" fmla="*/ 7 h 43"/>
                  <a:gd name="T12" fmla="*/ 33 w 42"/>
                  <a:gd name="T13" fmla="*/ 4 h 43"/>
                  <a:gd name="T14" fmla="*/ 35 w 42"/>
                  <a:gd name="T15" fmla="*/ 19 h 43"/>
                  <a:gd name="T16" fmla="*/ 42 w 42"/>
                  <a:gd name="T1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43">
                    <a:moveTo>
                      <a:pt x="42" y="43"/>
                    </a:moveTo>
                    <a:lnTo>
                      <a:pt x="19" y="21"/>
                    </a:lnTo>
                    <a:lnTo>
                      <a:pt x="4" y="33"/>
                    </a:lnTo>
                    <a:lnTo>
                      <a:pt x="14" y="19"/>
                    </a:lnTo>
                    <a:lnTo>
                      <a:pt x="0" y="0"/>
                    </a:lnTo>
                    <a:lnTo>
                      <a:pt x="19" y="7"/>
                    </a:lnTo>
                    <a:lnTo>
                      <a:pt x="33" y="4"/>
                    </a:lnTo>
                    <a:lnTo>
                      <a:pt x="35" y="19"/>
                    </a:lnTo>
                    <a:lnTo>
                      <a:pt x="42" y="43"/>
                    </a:lnTo>
                    <a:close/>
                  </a:path>
                </a:pathLst>
              </a:custGeom>
              <a:solidFill>
                <a:srgbClr val="F687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106"/>
              <p:cNvSpPr>
                <a:spLocks/>
              </p:cNvSpPr>
              <p:nvPr/>
            </p:nvSpPr>
            <p:spPr bwMode="auto">
              <a:xfrm>
                <a:off x="5189538" y="2801938"/>
                <a:ext cx="96837" cy="100012"/>
              </a:xfrm>
              <a:custGeom>
                <a:avLst/>
                <a:gdLst>
                  <a:gd name="T0" fmla="*/ 38 w 61"/>
                  <a:gd name="T1" fmla="*/ 63 h 63"/>
                  <a:gd name="T2" fmla="*/ 28 w 61"/>
                  <a:gd name="T3" fmla="*/ 46 h 63"/>
                  <a:gd name="T4" fmla="*/ 0 w 61"/>
                  <a:gd name="T5" fmla="*/ 39 h 63"/>
                  <a:gd name="T6" fmla="*/ 16 w 61"/>
                  <a:gd name="T7" fmla="*/ 20 h 63"/>
                  <a:gd name="T8" fmla="*/ 38 w 61"/>
                  <a:gd name="T9" fmla="*/ 0 h 63"/>
                  <a:gd name="T10" fmla="*/ 40 w 61"/>
                  <a:gd name="T11" fmla="*/ 34 h 63"/>
                  <a:gd name="T12" fmla="*/ 61 w 61"/>
                  <a:gd name="T13" fmla="*/ 39 h 63"/>
                  <a:gd name="T14" fmla="*/ 42 w 61"/>
                  <a:gd name="T15" fmla="*/ 43 h 63"/>
                  <a:gd name="T16" fmla="*/ 38 w 61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3">
                    <a:moveTo>
                      <a:pt x="38" y="63"/>
                    </a:moveTo>
                    <a:lnTo>
                      <a:pt x="28" y="46"/>
                    </a:lnTo>
                    <a:lnTo>
                      <a:pt x="0" y="39"/>
                    </a:lnTo>
                    <a:lnTo>
                      <a:pt x="16" y="20"/>
                    </a:lnTo>
                    <a:lnTo>
                      <a:pt x="38" y="0"/>
                    </a:lnTo>
                    <a:lnTo>
                      <a:pt x="40" y="34"/>
                    </a:lnTo>
                    <a:lnTo>
                      <a:pt x="61" y="39"/>
                    </a:lnTo>
                    <a:lnTo>
                      <a:pt x="42" y="43"/>
                    </a:lnTo>
                    <a:lnTo>
                      <a:pt x="38" y="63"/>
                    </a:lnTo>
                    <a:close/>
                  </a:path>
                </a:pathLst>
              </a:custGeom>
              <a:solidFill>
                <a:srgbClr val="1A4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107"/>
              <p:cNvSpPr>
                <a:spLocks/>
              </p:cNvSpPr>
              <p:nvPr/>
            </p:nvSpPr>
            <p:spPr bwMode="auto">
              <a:xfrm>
                <a:off x="5241925" y="2801938"/>
                <a:ext cx="112712" cy="95250"/>
              </a:xfrm>
              <a:custGeom>
                <a:avLst/>
                <a:gdLst>
                  <a:gd name="T0" fmla="*/ 33 w 71"/>
                  <a:gd name="T1" fmla="*/ 60 h 60"/>
                  <a:gd name="T2" fmla="*/ 21 w 71"/>
                  <a:gd name="T3" fmla="*/ 36 h 60"/>
                  <a:gd name="T4" fmla="*/ 0 w 71"/>
                  <a:gd name="T5" fmla="*/ 24 h 60"/>
                  <a:gd name="T6" fmla="*/ 14 w 71"/>
                  <a:gd name="T7" fmla="*/ 3 h 60"/>
                  <a:gd name="T8" fmla="*/ 33 w 71"/>
                  <a:gd name="T9" fmla="*/ 0 h 60"/>
                  <a:gd name="T10" fmla="*/ 43 w 71"/>
                  <a:gd name="T11" fmla="*/ 17 h 60"/>
                  <a:gd name="T12" fmla="*/ 71 w 71"/>
                  <a:gd name="T13" fmla="*/ 24 h 60"/>
                  <a:gd name="T14" fmla="*/ 54 w 71"/>
                  <a:gd name="T15" fmla="*/ 43 h 60"/>
                  <a:gd name="T16" fmla="*/ 33 w 71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60">
                    <a:moveTo>
                      <a:pt x="33" y="60"/>
                    </a:moveTo>
                    <a:lnTo>
                      <a:pt x="21" y="36"/>
                    </a:lnTo>
                    <a:lnTo>
                      <a:pt x="0" y="24"/>
                    </a:lnTo>
                    <a:lnTo>
                      <a:pt x="14" y="3"/>
                    </a:lnTo>
                    <a:lnTo>
                      <a:pt x="33" y="0"/>
                    </a:lnTo>
                    <a:lnTo>
                      <a:pt x="43" y="17"/>
                    </a:lnTo>
                    <a:lnTo>
                      <a:pt x="71" y="24"/>
                    </a:lnTo>
                    <a:lnTo>
                      <a:pt x="54" y="43"/>
                    </a:lnTo>
                    <a:lnTo>
                      <a:pt x="33" y="60"/>
                    </a:lnTo>
                    <a:close/>
                  </a:path>
                </a:pathLst>
              </a:custGeom>
              <a:solidFill>
                <a:srgbClr val="1A4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108"/>
              <p:cNvSpPr>
                <a:spLocks/>
              </p:cNvSpPr>
              <p:nvPr/>
            </p:nvSpPr>
            <p:spPr bwMode="auto">
              <a:xfrm>
                <a:off x="5297488" y="2801938"/>
                <a:ext cx="103187" cy="100012"/>
              </a:xfrm>
              <a:custGeom>
                <a:avLst/>
                <a:gdLst>
                  <a:gd name="T0" fmla="*/ 31 w 65"/>
                  <a:gd name="T1" fmla="*/ 63 h 63"/>
                  <a:gd name="T2" fmla="*/ 10 w 65"/>
                  <a:gd name="T3" fmla="*/ 60 h 63"/>
                  <a:gd name="T4" fmla="*/ 0 w 65"/>
                  <a:gd name="T5" fmla="*/ 39 h 63"/>
                  <a:gd name="T6" fmla="*/ 15 w 65"/>
                  <a:gd name="T7" fmla="*/ 20 h 63"/>
                  <a:gd name="T8" fmla="*/ 31 w 65"/>
                  <a:gd name="T9" fmla="*/ 0 h 63"/>
                  <a:gd name="T10" fmla="*/ 43 w 65"/>
                  <a:gd name="T11" fmla="*/ 27 h 63"/>
                  <a:gd name="T12" fmla="*/ 65 w 65"/>
                  <a:gd name="T13" fmla="*/ 39 h 63"/>
                  <a:gd name="T14" fmla="*/ 50 w 65"/>
                  <a:gd name="T15" fmla="*/ 60 h 63"/>
                  <a:gd name="T16" fmla="*/ 31 w 65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3">
                    <a:moveTo>
                      <a:pt x="31" y="63"/>
                    </a:moveTo>
                    <a:lnTo>
                      <a:pt x="10" y="60"/>
                    </a:lnTo>
                    <a:lnTo>
                      <a:pt x="0" y="39"/>
                    </a:lnTo>
                    <a:lnTo>
                      <a:pt x="15" y="20"/>
                    </a:lnTo>
                    <a:lnTo>
                      <a:pt x="31" y="0"/>
                    </a:lnTo>
                    <a:lnTo>
                      <a:pt x="43" y="27"/>
                    </a:lnTo>
                    <a:lnTo>
                      <a:pt x="65" y="39"/>
                    </a:lnTo>
                    <a:lnTo>
                      <a:pt x="50" y="60"/>
                    </a:lnTo>
                    <a:lnTo>
                      <a:pt x="31" y="63"/>
                    </a:lnTo>
                    <a:close/>
                  </a:path>
                </a:pathLst>
              </a:custGeom>
              <a:solidFill>
                <a:srgbClr val="1A4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109"/>
              <p:cNvSpPr>
                <a:spLocks/>
              </p:cNvSpPr>
              <p:nvPr/>
            </p:nvSpPr>
            <p:spPr bwMode="auto">
              <a:xfrm>
                <a:off x="5181600" y="2852738"/>
                <a:ext cx="41275" cy="49212"/>
              </a:xfrm>
              <a:custGeom>
                <a:avLst/>
                <a:gdLst>
                  <a:gd name="T0" fmla="*/ 0 w 26"/>
                  <a:gd name="T1" fmla="*/ 31 h 31"/>
                  <a:gd name="T2" fmla="*/ 26 w 26"/>
                  <a:gd name="T3" fmla="*/ 23 h 31"/>
                  <a:gd name="T4" fmla="*/ 26 w 26"/>
                  <a:gd name="T5" fmla="*/ 4 h 31"/>
                  <a:gd name="T6" fmla="*/ 0 w 26"/>
                  <a:gd name="T7" fmla="*/ 0 h 31"/>
                  <a:gd name="T8" fmla="*/ 0 w 26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1">
                    <a:moveTo>
                      <a:pt x="0" y="31"/>
                    </a:moveTo>
                    <a:lnTo>
                      <a:pt x="26" y="23"/>
                    </a:lnTo>
                    <a:lnTo>
                      <a:pt x="26" y="4"/>
                    </a:lnTo>
                    <a:lnTo>
                      <a:pt x="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A2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110"/>
              <p:cNvSpPr>
                <a:spLocks/>
              </p:cNvSpPr>
              <p:nvPr/>
            </p:nvSpPr>
            <p:spPr bwMode="auto">
              <a:xfrm>
                <a:off x="5200650" y="2863850"/>
                <a:ext cx="52387" cy="38100"/>
              </a:xfrm>
              <a:custGeom>
                <a:avLst/>
                <a:gdLst>
                  <a:gd name="T0" fmla="*/ 33 w 33"/>
                  <a:gd name="T1" fmla="*/ 12 h 24"/>
                  <a:gd name="T2" fmla="*/ 16 w 33"/>
                  <a:gd name="T3" fmla="*/ 19 h 24"/>
                  <a:gd name="T4" fmla="*/ 9 w 33"/>
                  <a:gd name="T5" fmla="*/ 24 h 24"/>
                  <a:gd name="T6" fmla="*/ 5 w 33"/>
                  <a:gd name="T7" fmla="*/ 16 h 24"/>
                  <a:gd name="T8" fmla="*/ 5 w 33"/>
                  <a:gd name="T9" fmla="*/ 12 h 24"/>
                  <a:gd name="T10" fmla="*/ 0 w 33"/>
                  <a:gd name="T11" fmla="*/ 2 h 24"/>
                  <a:gd name="T12" fmla="*/ 9 w 33"/>
                  <a:gd name="T13" fmla="*/ 0 h 24"/>
                  <a:gd name="T14" fmla="*/ 14 w 33"/>
                  <a:gd name="T15" fmla="*/ 7 h 24"/>
                  <a:gd name="T16" fmla="*/ 33 w 33"/>
                  <a:gd name="T17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4">
                    <a:moveTo>
                      <a:pt x="33" y="12"/>
                    </a:moveTo>
                    <a:lnTo>
                      <a:pt x="16" y="19"/>
                    </a:lnTo>
                    <a:lnTo>
                      <a:pt x="9" y="24"/>
                    </a:lnTo>
                    <a:lnTo>
                      <a:pt x="5" y="16"/>
                    </a:lnTo>
                    <a:lnTo>
                      <a:pt x="5" y="12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14" y="7"/>
                    </a:lnTo>
                    <a:lnTo>
                      <a:pt x="33" y="12"/>
                    </a:lnTo>
                    <a:close/>
                  </a:path>
                </a:pathLst>
              </a:custGeom>
              <a:solidFill>
                <a:srgbClr val="383C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 111"/>
              <p:cNvSpPr>
                <a:spLocks/>
              </p:cNvSpPr>
              <p:nvPr/>
            </p:nvSpPr>
            <p:spPr bwMode="auto">
              <a:xfrm>
                <a:off x="5245100" y="2859088"/>
                <a:ext cx="15875" cy="42862"/>
              </a:xfrm>
              <a:custGeom>
                <a:avLst/>
                <a:gdLst>
                  <a:gd name="T0" fmla="*/ 10 w 10"/>
                  <a:gd name="T1" fmla="*/ 19 h 27"/>
                  <a:gd name="T2" fmla="*/ 0 w 10"/>
                  <a:gd name="T3" fmla="*/ 27 h 27"/>
                  <a:gd name="T4" fmla="*/ 3 w 10"/>
                  <a:gd name="T5" fmla="*/ 19 h 27"/>
                  <a:gd name="T6" fmla="*/ 0 w 10"/>
                  <a:gd name="T7" fmla="*/ 0 h 27"/>
                  <a:gd name="T8" fmla="*/ 10 w 10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7">
                    <a:moveTo>
                      <a:pt x="10" y="19"/>
                    </a:moveTo>
                    <a:lnTo>
                      <a:pt x="0" y="27"/>
                    </a:lnTo>
                    <a:lnTo>
                      <a:pt x="3" y="19"/>
                    </a:lnTo>
                    <a:lnTo>
                      <a:pt x="0" y="0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1A4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Freeform 112"/>
              <p:cNvSpPr>
                <a:spLocks/>
              </p:cNvSpPr>
              <p:nvPr/>
            </p:nvSpPr>
            <p:spPr bwMode="auto">
              <a:xfrm>
                <a:off x="5245100" y="2833688"/>
                <a:ext cx="57150" cy="68262"/>
              </a:xfrm>
              <a:custGeom>
                <a:avLst/>
                <a:gdLst>
                  <a:gd name="T0" fmla="*/ 36 w 36"/>
                  <a:gd name="T1" fmla="*/ 23 h 43"/>
                  <a:gd name="T2" fmla="*/ 33 w 36"/>
                  <a:gd name="T3" fmla="*/ 35 h 43"/>
                  <a:gd name="T4" fmla="*/ 24 w 36"/>
                  <a:gd name="T5" fmla="*/ 40 h 43"/>
                  <a:gd name="T6" fmla="*/ 17 w 36"/>
                  <a:gd name="T7" fmla="*/ 40 h 43"/>
                  <a:gd name="T8" fmla="*/ 0 w 36"/>
                  <a:gd name="T9" fmla="*/ 43 h 43"/>
                  <a:gd name="T10" fmla="*/ 0 w 36"/>
                  <a:gd name="T11" fmla="*/ 26 h 43"/>
                  <a:gd name="T12" fmla="*/ 14 w 36"/>
                  <a:gd name="T13" fmla="*/ 21 h 43"/>
                  <a:gd name="T14" fmla="*/ 31 w 36"/>
                  <a:gd name="T15" fmla="*/ 0 h 43"/>
                  <a:gd name="T16" fmla="*/ 36 w 36"/>
                  <a:gd name="T17" fmla="*/ 2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3">
                    <a:moveTo>
                      <a:pt x="36" y="23"/>
                    </a:moveTo>
                    <a:lnTo>
                      <a:pt x="33" y="35"/>
                    </a:lnTo>
                    <a:lnTo>
                      <a:pt x="24" y="40"/>
                    </a:lnTo>
                    <a:lnTo>
                      <a:pt x="17" y="40"/>
                    </a:lnTo>
                    <a:lnTo>
                      <a:pt x="0" y="43"/>
                    </a:lnTo>
                    <a:lnTo>
                      <a:pt x="0" y="26"/>
                    </a:lnTo>
                    <a:lnTo>
                      <a:pt x="14" y="21"/>
                    </a:lnTo>
                    <a:lnTo>
                      <a:pt x="31" y="0"/>
                    </a:lnTo>
                    <a:lnTo>
                      <a:pt x="36" y="23"/>
                    </a:lnTo>
                    <a:close/>
                  </a:path>
                </a:pathLst>
              </a:custGeom>
              <a:solidFill>
                <a:srgbClr val="4A2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 113"/>
              <p:cNvSpPr>
                <a:spLocks/>
              </p:cNvSpPr>
              <p:nvPr/>
            </p:nvSpPr>
            <p:spPr bwMode="auto">
              <a:xfrm>
                <a:off x="5305425" y="2852738"/>
                <a:ext cx="82550" cy="49212"/>
              </a:xfrm>
              <a:custGeom>
                <a:avLst/>
                <a:gdLst>
                  <a:gd name="T0" fmla="*/ 38 w 52"/>
                  <a:gd name="T1" fmla="*/ 23 h 31"/>
                  <a:gd name="T2" fmla="*/ 29 w 52"/>
                  <a:gd name="T3" fmla="*/ 31 h 31"/>
                  <a:gd name="T4" fmla="*/ 19 w 52"/>
                  <a:gd name="T5" fmla="*/ 26 h 31"/>
                  <a:gd name="T6" fmla="*/ 14 w 52"/>
                  <a:gd name="T7" fmla="*/ 23 h 31"/>
                  <a:gd name="T8" fmla="*/ 0 w 52"/>
                  <a:gd name="T9" fmla="*/ 11 h 31"/>
                  <a:gd name="T10" fmla="*/ 12 w 52"/>
                  <a:gd name="T11" fmla="*/ 0 h 31"/>
                  <a:gd name="T12" fmla="*/ 26 w 52"/>
                  <a:gd name="T13" fmla="*/ 7 h 31"/>
                  <a:gd name="T14" fmla="*/ 52 w 52"/>
                  <a:gd name="T15" fmla="*/ 4 h 31"/>
                  <a:gd name="T16" fmla="*/ 38 w 52"/>
                  <a:gd name="T17" fmla="*/ 2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31">
                    <a:moveTo>
                      <a:pt x="38" y="23"/>
                    </a:moveTo>
                    <a:lnTo>
                      <a:pt x="29" y="31"/>
                    </a:lnTo>
                    <a:lnTo>
                      <a:pt x="19" y="26"/>
                    </a:lnTo>
                    <a:lnTo>
                      <a:pt x="14" y="23"/>
                    </a:lnTo>
                    <a:lnTo>
                      <a:pt x="0" y="11"/>
                    </a:lnTo>
                    <a:lnTo>
                      <a:pt x="12" y="0"/>
                    </a:lnTo>
                    <a:lnTo>
                      <a:pt x="26" y="7"/>
                    </a:lnTo>
                    <a:lnTo>
                      <a:pt x="52" y="4"/>
                    </a:lnTo>
                    <a:lnTo>
                      <a:pt x="38" y="23"/>
                    </a:lnTo>
                    <a:close/>
                  </a:path>
                </a:pathLst>
              </a:custGeom>
              <a:solidFill>
                <a:srgbClr val="4A2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114"/>
              <p:cNvSpPr>
                <a:spLocks/>
              </p:cNvSpPr>
              <p:nvPr/>
            </p:nvSpPr>
            <p:spPr bwMode="auto">
              <a:xfrm>
                <a:off x="5291138" y="2840038"/>
                <a:ext cx="60325" cy="61912"/>
              </a:xfrm>
              <a:custGeom>
                <a:avLst/>
                <a:gdLst>
                  <a:gd name="T0" fmla="*/ 38 w 38"/>
                  <a:gd name="T1" fmla="*/ 0 h 39"/>
                  <a:gd name="T2" fmla="*/ 35 w 38"/>
                  <a:gd name="T3" fmla="*/ 19 h 39"/>
                  <a:gd name="T4" fmla="*/ 28 w 38"/>
                  <a:gd name="T5" fmla="*/ 39 h 39"/>
                  <a:gd name="T6" fmla="*/ 7 w 38"/>
                  <a:gd name="T7" fmla="*/ 36 h 39"/>
                  <a:gd name="T8" fmla="*/ 0 w 38"/>
                  <a:gd name="T9" fmla="*/ 19 h 39"/>
                  <a:gd name="T10" fmla="*/ 2 w 38"/>
                  <a:gd name="T11" fmla="*/ 8 h 39"/>
                  <a:gd name="T12" fmla="*/ 12 w 38"/>
                  <a:gd name="T13" fmla="*/ 5 h 39"/>
                  <a:gd name="T14" fmla="*/ 16 w 38"/>
                  <a:gd name="T15" fmla="*/ 3 h 39"/>
                  <a:gd name="T16" fmla="*/ 38 w 38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0"/>
                    </a:moveTo>
                    <a:lnTo>
                      <a:pt x="35" y="19"/>
                    </a:lnTo>
                    <a:lnTo>
                      <a:pt x="28" y="39"/>
                    </a:lnTo>
                    <a:lnTo>
                      <a:pt x="7" y="36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12" y="5"/>
                    </a:lnTo>
                    <a:lnTo>
                      <a:pt x="16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687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9" name="文本框 88"/>
          <p:cNvSpPr txBox="1"/>
          <p:nvPr/>
        </p:nvSpPr>
        <p:spPr>
          <a:xfrm>
            <a:off x="2492289" y="1595474"/>
            <a:ext cx="7207422" cy="11079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6600" b="1" dirty="0" smtClean="0">
                <a:solidFill>
                  <a:srgbClr val="1D5A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保护环境 人人有责</a:t>
            </a:r>
            <a:endParaRPr lang="zh-CN" altLang="en-US" sz="6600" b="1" dirty="0">
              <a:solidFill>
                <a:srgbClr val="1D5A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16"/>
          <p:cNvSpPr txBox="1">
            <a:spLocks noChangeArrowheads="1"/>
          </p:cNvSpPr>
          <p:nvPr/>
        </p:nvSpPr>
        <p:spPr bwMode="auto">
          <a:xfrm>
            <a:off x="2801124" y="2621013"/>
            <a:ext cx="65897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283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PROTECT ENVIRONMENT IS EVERYONE'S RESPONSIBILITY</a:t>
            </a:r>
            <a:endParaRPr lang="en-US" altLang="zh-CN" dirty="0">
              <a:solidFill>
                <a:srgbClr val="2835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91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285521" y="405285"/>
            <a:ext cx="1620957" cy="523220"/>
            <a:chOff x="5285521" y="405285"/>
            <a:chExt cx="1620957" cy="523220"/>
          </a:xfrm>
        </p:grpSpPr>
        <p:sp>
          <p:nvSpPr>
            <p:cNvPr id="5" name="矩形 4"/>
            <p:cNvSpPr/>
            <p:nvPr/>
          </p:nvSpPr>
          <p:spPr>
            <a:xfrm>
              <a:off x="5394377" y="514495"/>
              <a:ext cx="1386568" cy="304800"/>
            </a:xfrm>
            <a:prstGeom prst="rect">
              <a:avLst/>
            </a:prstGeom>
            <a:solidFill>
              <a:srgbClr val="493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285521" y="405285"/>
              <a:ext cx="1620957" cy="52322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设计规范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590260" y="1538908"/>
            <a:ext cx="427383" cy="427383"/>
          </a:xfrm>
          <a:prstGeom prst="rect">
            <a:avLst/>
          </a:prstGeom>
          <a:solidFill>
            <a:srgbClr val="09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49216" y="1538908"/>
            <a:ext cx="427383" cy="427383"/>
          </a:xfrm>
          <a:prstGeom prst="rect">
            <a:avLst/>
          </a:prstGeom>
          <a:solidFill>
            <a:srgbClr val="594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78694" y="1538908"/>
            <a:ext cx="427383" cy="427383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96463" y="2027583"/>
            <a:ext cx="627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ea typeface="微软雅黑" panose="020B0503020204020204" pitchFamily="34" charset="-122"/>
              </a:rPr>
              <a:t>R:9</a:t>
            </a:r>
          </a:p>
          <a:p>
            <a:r>
              <a:rPr lang="en-US" altLang="zh-CN" dirty="0" smtClean="0">
                <a:ea typeface="微软雅黑" panose="020B0503020204020204" pitchFamily="34" charset="-122"/>
              </a:rPr>
              <a:t>G:55</a:t>
            </a:r>
          </a:p>
          <a:p>
            <a:r>
              <a:rPr lang="en-US" altLang="zh-CN" dirty="0" smtClean="0">
                <a:ea typeface="微软雅黑" panose="020B0503020204020204" pitchFamily="34" charset="-122"/>
              </a:rPr>
              <a:t>B:89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05102" y="2027583"/>
            <a:ext cx="744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ea typeface="微软雅黑" panose="020B0503020204020204" pitchFamily="34" charset="-122"/>
              </a:rPr>
              <a:t>R:17</a:t>
            </a:r>
          </a:p>
          <a:p>
            <a:r>
              <a:rPr lang="en-US" altLang="zh-CN" dirty="0" smtClean="0">
                <a:ea typeface="微软雅黑" panose="020B0503020204020204" pitchFamily="34" charset="-122"/>
              </a:rPr>
              <a:t>G:101</a:t>
            </a:r>
          </a:p>
          <a:p>
            <a:r>
              <a:rPr lang="en-US" altLang="zh-CN" dirty="0" smtClean="0">
                <a:ea typeface="微软雅黑" panose="020B0503020204020204" pitchFamily="34" charset="-122"/>
              </a:rPr>
              <a:t>B:166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34580" y="2023261"/>
            <a:ext cx="627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ea typeface="微软雅黑" panose="020B0503020204020204" pitchFamily="34" charset="-122"/>
              </a:rPr>
              <a:t>R:89</a:t>
            </a:r>
          </a:p>
          <a:p>
            <a:r>
              <a:rPr lang="en-US" altLang="zh-CN" dirty="0" smtClean="0">
                <a:ea typeface="微软雅黑" panose="020B0503020204020204" pitchFamily="34" charset="-122"/>
              </a:rPr>
              <a:t>G:71</a:t>
            </a:r>
          </a:p>
          <a:p>
            <a:r>
              <a:rPr lang="en-US" altLang="zh-CN" dirty="0" smtClean="0">
                <a:ea typeface="微软雅黑" panose="020B0503020204020204" pitchFamily="34" charset="-122"/>
              </a:rPr>
              <a:t>B:9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64058" y="2018939"/>
            <a:ext cx="744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ea typeface="微软雅黑" panose="020B0503020204020204" pitchFamily="34" charset="-122"/>
              </a:rPr>
              <a:t>R:166</a:t>
            </a:r>
          </a:p>
          <a:p>
            <a:r>
              <a:rPr lang="en-US" altLang="zh-CN" dirty="0" smtClean="0">
                <a:ea typeface="微软雅黑" panose="020B0503020204020204" pitchFamily="34" charset="-122"/>
              </a:rPr>
              <a:t>G:166</a:t>
            </a:r>
          </a:p>
          <a:p>
            <a:r>
              <a:rPr lang="en-US" altLang="zh-CN" dirty="0" smtClean="0">
                <a:ea typeface="微软雅黑" panose="020B0503020204020204" pitchFamily="34" charset="-122"/>
              </a:rPr>
              <a:t>B:166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19738" y="1538908"/>
            <a:ext cx="427383" cy="427383"/>
          </a:xfrm>
          <a:prstGeom prst="rect">
            <a:avLst/>
          </a:pr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81069" y="1752599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标题字体：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微软雅黑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正文字体：宋体（正文）</a:t>
            </a:r>
          </a:p>
        </p:txBody>
      </p:sp>
      <p:sp>
        <p:nvSpPr>
          <p:cNvPr id="16" name="矩形 15">
            <a:hlinkClick r:id="rId3"/>
          </p:cNvPr>
          <p:cNvSpPr>
            <a:spLocks noChangeArrowheads="1"/>
          </p:cNvSpPr>
          <p:nvPr/>
        </p:nvSpPr>
        <p:spPr bwMode="auto">
          <a:xfrm>
            <a:off x="5086350" y="6353590"/>
            <a:ext cx="2019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800" dirty="0">
                <a:ea typeface="微软雅黑" panose="020B0503020204020204" pitchFamily="34" charset="-122"/>
              </a:rPr>
              <a:t>http://docer.wps.cn/hezuo/details-175.htm</a:t>
            </a:r>
          </a:p>
        </p:txBody>
      </p:sp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5497513" y="6180553"/>
            <a:ext cx="1196975" cy="215900"/>
            <a:chOff x="0" y="0"/>
            <a:chExt cx="1197687" cy="215444"/>
          </a:xfrm>
        </p:grpSpPr>
        <p:sp>
          <p:nvSpPr>
            <p:cNvPr id="18" name="文本框 11"/>
            <p:cNvSpPr txBox="1">
              <a:spLocks noChangeArrowheads="1"/>
            </p:cNvSpPr>
            <p:nvPr/>
          </p:nvSpPr>
          <p:spPr bwMode="auto">
            <a:xfrm>
              <a:off x="81676" y="0"/>
              <a:ext cx="111601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Zhou_xiaofan </a:t>
              </a:r>
              <a:r>
                <a:rPr lang="zh-CN" altLang="en-US" sz="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出品</a:t>
              </a:r>
            </a:p>
          </p:txBody>
        </p:sp>
        <p:pic>
          <p:nvPicPr>
            <p:cNvPr id="19" name="组合 1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" y="38589"/>
              <a:ext cx="158590" cy="127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矩形 7">
            <a:hlinkClick r:id="rId3"/>
          </p:cNvPr>
          <p:cNvSpPr>
            <a:spLocks noChangeArrowheads="1"/>
          </p:cNvSpPr>
          <p:nvPr/>
        </p:nvSpPr>
        <p:spPr bwMode="auto">
          <a:xfrm>
            <a:off x="4829948" y="4974729"/>
            <a:ext cx="25480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051F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EXTREME SIMPLICITY</a:t>
            </a:r>
          </a:p>
        </p:txBody>
      </p:sp>
      <p:sp>
        <p:nvSpPr>
          <p:cNvPr id="21" name="任意多边形 20"/>
          <p:cNvSpPr/>
          <p:nvPr/>
        </p:nvSpPr>
        <p:spPr bwMode="auto">
          <a:xfrm>
            <a:off x="4959350" y="4452441"/>
            <a:ext cx="2232025" cy="515938"/>
          </a:xfrm>
          <a:custGeom>
            <a:avLst/>
            <a:gdLst>
              <a:gd name="connsiteX0" fmla="*/ 286384 w 843483"/>
              <a:gd name="connsiteY0" fmla="*/ 35869 h 195789"/>
              <a:gd name="connsiteX1" fmla="*/ 286384 w 843483"/>
              <a:gd name="connsiteY1" fmla="*/ 76223 h 195789"/>
              <a:gd name="connsiteX2" fmla="*/ 400102 w 843483"/>
              <a:gd name="connsiteY2" fmla="*/ 76223 h 195789"/>
              <a:gd name="connsiteX3" fmla="*/ 400102 w 843483"/>
              <a:gd name="connsiteY3" fmla="*/ 35869 h 195789"/>
              <a:gd name="connsiteX4" fmla="*/ 699839 w 843483"/>
              <a:gd name="connsiteY4" fmla="*/ 34375 h 195789"/>
              <a:gd name="connsiteX5" fmla="*/ 699839 w 843483"/>
              <a:gd name="connsiteY5" fmla="*/ 159919 h 195789"/>
              <a:gd name="connsiteX6" fmla="*/ 806076 w 843483"/>
              <a:gd name="connsiteY6" fmla="*/ 159919 h 195789"/>
              <a:gd name="connsiteX7" fmla="*/ 806076 w 843483"/>
              <a:gd name="connsiteY7" fmla="*/ 34375 h 195789"/>
              <a:gd name="connsiteX8" fmla="*/ 662432 w 843483"/>
              <a:gd name="connsiteY8" fmla="*/ 0 h 195789"/>
              <a:gd name="connsiteX9" fmla="*/ 843483 w 843483"/>
              <a:gd name="connsiteY9" fmla="*/ 0 h 195789"/>
              <a:gd name="connsiteX10" fmla="*/ 843483 w 843483"/>
              <a:gd name="connsiteY10" fmla="*/ 194294 h 195789"/>
              <a:gd name="connsiteX11" fmla="*/ 662432 w 843483"/>
              <a:gd name="connsiteY11" fmla="*/ 194294 h 195789"/>
              <a:gd name="connsiteX12" fmla="*/ 488976 w 843483"/>
              <a:gd name="connsiteY12" fmla="*/ 0 h 195789"/>
              <a:gd name="connsiteX13" fmla="*/ 616160 w 843483"/>
              <a:gd name="connsiteY13" fmla="*/ 0 h 195789"/>
              <a:gd name="connsiteX14" fmla="*/ 616160 w 843483"/>
              <a:gd name="connsiteY14" fmla="*/ 35869 h 195789"/>
              <a:gd name="connsiteX15" fmla="*/ 527879 w 843483"/>
              <a:gd name="connsiteY15" fmla="*/ 35869 h 195789"/>
              <a:gd name="connsiteX16" fmla="*/ 527879 w 843483"/>
              <a:gd name="connsiteY16" fmla="*/ 194294 h 195789"/>
              <a:gd name="connsiteX17" fmla="*/ 488976 w 843483"/>
              <a:gd name="connsiteY17" fmla="*/ 194294 h 195789"/>
              <a:gd name="connsiteX18" fmla="*/ 248977 w 843483"/>
              <a:gd name="connsiteY18" fmla="*/ 0 h 195789"/>
              <a:gd name="connsiteX19" fmla="*/ 437509 w 843483"/>
              <a:gd name="connsiteY19" fmla="*/ 0 h 195789"/>
              <a:gd name="connsiteX20" fmla="*/ 437509 w 843483"/>
              <a:gd name="connsiteY20" fmla="*/ 110598 h 195789"/>
              <a:gd name="connsiteX21" fmla="*/ 286384 w 843483"/>
              <a:gd name="connsiteY21" fmla="*/ 110598 h 195789"/>
              <a:gd name="connsiteX22" fmla="*/ 286384 w 843483"/>
              <a:gd name="connsiteY22" fmla="*/ 161414 h 195789"/>
              <a:gd name="connsiteX23" fmla="*/ 437509 w 843483"/>
              <a:gd name="connsiteY23" fmla="*/ 161414 h 195789"/>
              <a:gd name="connsiteX24" fmla="*/ 437509 w 843483"/>
              <a:gd name="connsiteY24" fmla="*/ 195789 h 195789"/>
              <a:gd name="connsiteX25" fmla="*/ 248977 w 843483"/>
              <a:gd name="connsiteY25" fmla="*/ 195789 h 195789"/>
              <a:gd name="connsiteX26" fmla="*/ 11970 w 843483"/>
              <a:gd name="connsiteY26" fmla="*/ 0 h 195789"/>
              <a:gd name="connsiteX27" fmla="*/ 196013 w 843483"/>
              <a:gd name="connsiteY27" fmla="*/ 0 h 195789"/>
              <a:gd name="connsiteX28" fmla="*/ 73318 w 843483"/>
              <a:gd name="connsiteY28" fmla="*/ 159919 h 195789"/>
              <a:gd name="connsiteX29" fmla="*/ 197509 w 843483"/>
              <a:gd name="connsiteY29" fmla="*/ 159919 h 195789"/>
              <a:gd name="connsiteX30" fmla="*/ 197509 w 843483"/>
              <a:gd name="connsiteY30" fmla="*/ 194294 h 195789"/>
              <a:gd name="connsiteX31" fmla="*/ 0 w 843483"/>
              <a:gd name="connsiteY31" fmla="*/ 194294 h 195789"/>
              <a:gd name="connsiteX32" fmla="*/ 122695 w 843483"/>
              <a:gd name="connsiteY32" fmla="*/ 32880 h 195789"/>
              <a:gd name="connsiteX33" fmla="*/ 11970 w 843483"/>
              <a:gd name="connsiteY33" fmla="*/ 32880 h 19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43483" h="195789">
                <a:moveTo>
                  <a:pt x="286384" y="35869"/>
                </a:moveTo>
                <a:lnTo>
                  <a:pt x="286384" y="76223"/>
                </a:lnTo>
                <a:lnTo>
                  <a:pt x="400102" y="76223"/>
                </a:lnTo>
                <a:lnTo>
                  <a:pt x="400102" y="35869"/>
                </a:lnTo>
                <a:close/>
                <a:moveTo>
                  <a:pt x="699839" y="34375"/>
                </a:moveTo>
                <a:lnTo>
                  <a:pt x="699839" y="159919"/>
                </a:lnTo>
                <a:lnTo>
                  <a:pt x="806076" y="159919"/>
                </a:lnTo>
                <a:lnTo>
                  <a:pt x="806076" y="34375"/>
                </a:lnTo>
                <a:close/>
                <a:moveTo>
                  <a:pt x="662432" y="0"/>
                </a:moveTo>
                <a:lnTo>
                  <a:pt x="843483" y="0"/>
                </a:lnTo>
                <a:lnTo>
                  <a:pt x="843483" y="194294"/>
                </a:lnTo>
                <a:lnTo>
                  <a:pt x="662432" y="194294"/>
                </a:lnTo>
                <a:close/>
                <a:moveTo>
                  <a:pt x="488976" y="0"/>
                </a:moveTo>
                <a:lnTo>
                  <a:pt x="616160" y="0"/>
                </a:lnTo>
                <a:lnTo>
                  <a:pt x="616160" y="35869"/>
                </a:lnTo>
                <a:lnTo>
                  <a:pt x="527879" y="35869"/>
                </a:lnTo>
                <a:lnTo>
                  <a:pt x="527879" y="194294"/>
                </a:lnTo>
                <a:lnTo>
                  <a:pt x="488976" y="194294"/>
                </a:lnTo>
                <a:close/>
                <a:moveTo>
                  <a:pt x="248977" y="0"/>
                </a:moveTo>
                <a:lnTo>
                  <a:pt x="437509" y="0"/>
                </a:lnTo>
                <a:lnTo>
                  <a:pt x="437509" y="110598"/>
                </a:lnTo>
                <a:lnTo>
                  <a:pt x="286384" y="110598"/>
                </a:lnTo>
                <a:lnTo>
                  <a:pt x="286384" y="161414"/>
                </a:lnTo>
                <a:lnTo>
                  <a:pt x="437509" y="161414"/>
                </a:lnTo>
                <a:lnTo>
                  <a:pt x="437509" y="195789"/>
                </a:lnTo>
                <a:lnTo>
                  <a:pt x="248977" y="195789"/>
                </a:lnTo>
                <a:close/>
                <a:moveTo>
                  <a:pt x="11970" y="0"/>
                </a:moveTo>
                <a:lnTo>
                  <a:pt x="196013" y="0"/>
                </a:lnTo>
                <a:lnTo>
                  <a:pt x="73318" y="159919"/>
                </a:lnTo>
                <a:lnTo>
                  <a:pt x="197509" y="159919"/>
                </a:lnTo>
                <a:lnTo>
                  <a:pt x="197509" y="194294"/>
                </a:lnTo>
                <a:lnTo>
                  <a:pt x="0" y="194294"/>
                </a:lnTo>
                <a:lnTo>
                  <a:pt x="122695" y="32880"/>
                </a:lnTo>
                <a:lnTo>
                  <a:pt x="11970" y="32880"/>
                </a:lnTo>
                <a:close/>
              </a:path>
            </a:pathLst>
          </a:custGeom>
          <a:solidFill>
            <a:srgbClr val="594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41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 flipH="1">
            <a:off x="5194108" y="1801025"/>
            <a:ext cx="1803784" cy="1802566"/>
          </a:xfrm>
          <a:prstGeom prst="rect">
            <a:avLst/>
          </a:prstGeom>
          <a:solidFill>
            <a:srgbClr val="09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8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 flipH="1">
            <a:off x="3500909" y="3725461"/>
            <a:ext cx="5207364" cy="791271"/>
          </a:xfrm>
          <a:prstGeom prst="rect">
            <a:avLst/>
          </a:prstGeom>
          <a:solidFill>
            <a:srgbClr val="09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6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500909" y="1072343"/>
            <a:ext cx="1564842" cy="2531248"/>
            <a:chOff x="909638" y="26988"/>
            <a:chExt cx="1897062" cy="3068638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441450" y="26988"/>
              <a:ext cx="1365250" cy="1392238"/>
            </a:xfrm>
            <a:custGeom>
              <a:avLst/>
              <a:gdLst>
                <a:gd name="T0" fmla="*/ 62 w 77"/>
                <a:gd name="T1" fmla="*/ 14 h 78"/>
                <a:gd name="T2" fmla="*/ 41 w 77"/>
                <a:gd name="T3" fmla="*/ 19 h 78"/>
                <a:gd name="T4" fmla="*/ 18 w 77"/>
                <a:gd name="T5" fmla="*/ 39 h 78"/>
                <a:gd name="T6" fmla="*/ 13 w 77"/>
                <a:gd name="T7" fmla="*/ 56 h 78"/>
                <a:gd name="T8" fmla="*/ 22 w 77"/>
                <a:gd name="T9" fmla="*/ 66 h 78"/>
                <a:gd name="T10" fmla="*/ 49 w 77"/>
                <a:gd name="T11" fmla="*/ 66 h 78"/>
                <a:gd name="T12" fmla="*/ 66 w 77"/>
                <a:gd name="T13" fmla="*/ 58 h 78"/>
                <a:gd name="T14" fmla="*/ 65 w 77"/>
                <a:gd name="T15" fmla="*/ 40 h 78"/>
                <a:gd name="T16" fmla="*/ 62 w 77"/>
                <a:gd name="T17" fmla="*/ 1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78">
                  <a:moveTo>
                    <a:pt x="62" y="14"/>
                  </a:moveTo>
                  <a:cubicBezTo>
                    <a:pt x="56" y="10"/>
                    <a:pt x="44" y="12"/>
                    <a:pt x="41" y="19"/>
                  </a:cubicBezTo>
                  <a:cubicBezTo>
                    <a:pt x="26" y="0"/>
                    <a:pt x="0" y="25"/>
                    <a:pt x="18" y="39"/>
                  </a:cubicBezTo>
                  <a:cubicBezTo>
                    <a:pt x="11" y="38"/>
                    <a:pt x="6" y="50"/>
                    <a:pt x="13" y="56"/>
                  </a:cubicBezTo>
                  <a:cubicBezTo>
                    <a:pt x="9" y="64"/>
                    <a:pt x="19" y="68"/>
                    <a:pt x="22" y="66"/>
                  </a:cubicBezTo>
                  <a:cubicBezTo>
                    <a:pt x="25" y="77"/>
                    <a:pt x="47" y="78"/>
                    <a:pt x="49" y="66"/>
                  </a:cubicBezTo>
                  <a:cubicBezTo>
                    <a:pt x="56" y="65"/>
                    <a:pt x="62" y="64"/>
                    <a:pt x="66" y="58"/>
                  </a:cubicBezTo>
                  <a:cubicBezTo>
                    <a:pt x="71" y="49"/>
                    <a:pt x="65" y="40"/>
                    <a:pt x="65" y="40"/>
                  </a:cubicBezTo>
                  <a:cubicBezTo>
                    <a:pt x="65" y="40"/>
                    <a:pt x="77" y="23"/>
                    <a:pt x="62" y="14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927100" y="669926"/>
              <a:ext cx="762000" cy="730250"/>
            </a:xfrm>
            <a:custGeom>
              <a:avLst/>
              <a:gdLst>
                <a:gd name="T0" fmla="*/ 13 w 43"/>
                <a:gd name="T1" fmla="*/ 6 h 41"/>
                <a:gd name="T2" fmla="*/ 12 w 43"/>
                <a:gd name="T3" fmla="*/ 18 h 41"/>
                <a:gd name="T4" fmla="*/ 19 w 43"/>
                <a:gd name="T5" fmla="*/ 33 h 41"/>
                <a:gd name="T6" fmla="*/ 27 w 43"/>
                <a:gd name="T7" fmla="*/ 37 h 41"/>
                <a:gd name="T8" fmla="*/ 33 w 43"/>
                <a:gd name="T9" fmla="*/ 34 h 41"/>
                <a:gd name="T10" fmla="*/ 37 w 43"/>
                <a:gd name="T11" fmla="*/ 20 h 41"/>
                <a:gd name="T12" fmla="*/ 35 w 43"/>
                <a:gd name="T13" fmla="*/ 11 h 41"/>
                <a:gd name="T14" fmla="*/ 26 w 43"/>
                <a:gd name="T15" fmla="*/ 9 h 41"/>
                <a:gd name="T16" fmla="*/ 13 w 43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1">
                  <a:moveTo>
                    <a:pt x="13" y="6"/>
                  </a:moveTo>
                  <a:cubicBezTo>
                    <a:pt x="10" y="9"/>
                    <a:pt x="9" y="15"/>
                    <a:pt x="12" y="18"/>
                  </a:cubicBezTo>
                  <a:cubicBezTo>
                    <a:pt x="0" y="23"/>
                    <a:pt x="10" y="39"/>
                    <a:pt x="19" y="33"/>
                  </a:cubicBezTo>
                  <a:cubicBezTo>
                    <a:pt x="18" y="36"/>
                    <a:pt x="23" y="40"/>
                    <a:pt x="27" y="37"/>
                  </a:cubicBezTo>
                  <a:cubicBezTo>
                    <a:pt x="31" y="41"/>
                    <a:pt x="34" y="36"/>
                    <a:pt x="33" y="34"/>
                  </a:cubicBezTo>
                  <a:cubicBezTo>
                    <a:pt x="39" y="34"/>
                    <a:pt x="43" y="23"/>
                    <a:pt x="37" y="20"/>
                  </a:cubicBezTo>
                  <a:cubicBezTo>
                    <a:pt x="38" y="17"/>
                    <a:pt x="38" y="13"/>
                    <a:pt x="35" y="11"/>
                  </a:cubicBezTo>
                  <a:cubicBezTo>
                    <a:pt x="32" y="7"/>
                    <a:pt x="26" y="9"/>
                    <a:pt x="26" y="9"/>
                  </a:cubicBezTo>
                  <a:cubicBezTo>
                    <a:pt x="26" y="9"/>
                    <a:pt x="19" y="0"/>
                    <a:pt x="13" y="6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909638" y="1419226"/>
              <a:ext cx="1736725" cy="1479550"/>
            </a:xfrm>
            <a:custGeom>
              <a:avLst/>
              <a:gdLst>
                <a:gd name="T0" fmla="*/ 80 w 98"/>
                <a:gd name="T1" fmla="*/ 28 h 83"/>
                <a:gd name="T2" fmla="*/ 79 w 98"/>
                <a:gd name="T3" fmla="*/ 0 h 83"/>
                <a:gd name="T4" fmla="*/ 49 w 98"/>
                <a:gd name="T5" fmla="*/ 0 h 83"/>
                <a:gd name="T6" fmla="*/ 19 w 98"/>
                <a:gd name="T7" fmla="*/ 0 h 83"/>
                <a:gd name="T8" fmla="*/ 18 w 98"/>
                <a:gd name="T9" fmla="*/ 28 h 83"/>
                <a:gd name="T10" fmla="*/ 0 w 98"/>
                <a:gd name="T11" fmla="*/ 83 h 83"/>
                <a:gd name="T12" fmla="*/ 49 w 98"/>
                <a:gd name="T13" fmla="*/ 83 h 83"/>
                <a:gd name="T14" fmla="*/ 98 w 98"/>
                <a:gd name="T15" fmla="*/ 83 h 83"/>
                <a:gd name="T16" fmla="*/ 80 w 98"/>
                <a:gd name="T17" fmla="*/ 2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83">
                  <a:moveTo>
                    <a:pt x="80" y="28"/>
                  </a:moveTo>
                  <a:cubicBezTo>
                    <a:pt x="78" y="18"/>
                    <a:pt x="78" y="11"/>
                    <a:pt x="7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11"/>
                    <a:pt x="20" y="18"/>
                    <a:pt x="18" y="28"/>
                  </a:cubicBezTo>
                  <a:cubicBezTo>
                    <a:pt x="12" y="63"/>
                    <a:pt x="2" y="79"/>
                    <a:pt x="0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6" y="79"/>
                    <a:pt x="87" y="63"/>
                    <a:pt x="80" y="28"/>
                  </a:cubicBez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909638" y="2898776"/>
              <a:ext cx="1736725" cy="196850"/>
            </a:xfrm>
            <a:prstGeom prst="rect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246188" y="1419226"/>
              <a:ext cx="1063625" cy="88900"/>
            </a:xfrm>
            <a:custGeom>
              <a:avLst/>
              <a:gdLst>
                <a:gd name="T0" fmla="*/ 60 w 60"/>
                <a:gd name="T1" fmla="*/ 5 h 5"/>
                <a:gd name="T2" fmla="*/ 60 w 60"/>
                <a:gd name="T3" fmla="*/ 0 h 5"/>
                <a:gd name="T4" fmla="*/ 30 w 60"/>
                <a:gd name="T5" fmla="*/ 0 h 5"/>
                <a:gd name="T6" fmla="*/ 0 w 60"/>
                <a:gd name="T7" fmla="*/ 0 h 5"/>
                <a:gd name="T8" fmla="*/ 0 w 60"/>
                <a:gd name="T9" fmla="*/ 5 h 5"/>
                <a:gd name="T10" fmla="*/ 60 w 6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5">
                  <a:moveTo>
                    <a:pt x="60" y="5"/>
                  </a:moveTo>
                  <a:cubicBezTo>
                    <a:pt x="60" y="4"/>
                    <a:pt x="60" y="2"/>
                    <a:pt x="6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5"/>
                  </a:cubicBezTo>
                  <a:lnTo>
                    <a:pt x="60" y="5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1441450" y="1882776"/>
              <a:ext cx="673100" cy="660400"/>
            </a:xfrm>
            <a:prstGeom prst="ellipse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476375" y="1954213"/>
              <a:ext cx="249237" cy="231775"/>
            </a:xfrm>
            <a:custGeom>
              <a:avLst/>
              <a:gdLst>
                <a:gd name="T0" fmla="*/ 14 w 14"/>
                <a:gd name="T1" fmla="*/ 11 h 13"/>
                <a:gd name="T2" fmla="*/ 8 w 14"/>
                <a:gd name="T3" fmla="*/ 1 h 13"/>
                <a:gd name="T4" fmla="*/ 7 w 14"/>
                <a:gd name="T5" fmla="*/ 1 h 13"/>
                <a:gd name="T6" fmla="*/ 1 w 14"/>
                <a:gd name="T7" fmla="*/ 12 h 13"/>
                <a:gd name="T8" fmla="*/ 1 w 14"/>
                <a:gd name="T9" fmla="*/ 13 h 13"/>
                <a:gd name="T10" fmla="*/ 12 w 14"/>
                <a:gd name="T11" fmla="*/ 13 h 13"/>
                <a:gd name="T12" fmla="*/ 14 w 14"/>
                <a:gd name="T1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4" y="1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2"/>
                    <a:pt x="13" y="11"/>
                    <a:pt x="14" y="11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831975" y="1954213"/>
              <a:ext cx="247650" cy="231775"/>
            </a:xfrm>
            <a:custGeom>
              <a:avLst/>
              <a:gdLst>
                <a:gd name="T0" fmla="*/ 14 w 14"/>
                <a:gd name="T1" fmla="*/ 12 h 13"/>
                <a:gd name="T2" fmla="*/ 7 w 14"/>
                <a:gd name="T3" fmla="*/ 1 h 13"/>
                <a:gd name="T4" fmla="*/ 6 w 14"/>
                <a:gd name="T5" fmla="*/ 1 h 13"/>
                <a:gd name="T6" fmla="*/ 0 w 14"/>
                <a:gd name="T7" fmla="*/ 11 h 13"/>
                <a:gd name="T8" fmla="*/ 2 w 14"/>
                <a:gd name="T9" fmla="*/ 13 h 13"/>
                <a:gd name="T10" fmla="*/ 13 w 14"/>
                <a:gd name="T11" fmla="*/ 13 h 13"/>
                <a:gd name="T12" fmla="*/ 14 w 14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4" y="1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2"/>
                    <a:pt x="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4" y="13"/>
                    <a:pt x="14" y="12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654175" y="2292351"/>
              <a:ext cx="266700" cy="196850"/>
            </a:xfrm>
            <a:custGeom>
              <a:avLst/>
              <a:gdLst>
                <a:gd name="T0" fmla="*/ 9 w 15"/>
                <a:gd name="T1" fmla="*/ 0 h 11"/>
                <a:gd name="T2" fmla="*/ 8 w 15"/>
                <a:gd name="T3" fmla="*/ 0 h 11"/>
                <a:gd name="T4" fmla="*/ 6 w 15"/>
                <a:gd name="T5" fmla="*/ 0 h 11"/>
                <a:gd name="T6" fmla="*/ 6 w 15"/>
                <a:gd name="T7" fmla="*/ 0 h 11"/>
                <a:gd name="T8" fmla="*/ 0 w 15"/>
                <a:gd name="T9" fmla="*/ 10 h 11"/>
                <a:gd name="T10" fmla="*/ 0 w 15"/>
                <a:gd name="T11" fmla="*/ 11 h 11"/>
                <a:gd name="T12" fmla="*/ 14 w 15"/>
                <a:gd name="T13" fmla="*/ 11 h 11"/>
                <a:gd name="T14" fmla="*/ 14 w 15"/>
                <a:gd name="T15" fmla="*/ 10 h 11"/>
                <a:gd name="T16" fmla="*/ 9 w 15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5" y="10"/>
                    <a:pt x="14" y="1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1708150" y="2149476"/>
              <a:ext cx="141287" cy="125413"/>
            </a:xfrm>
            <a:prstGeom prst="ellipse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1423988" y="1846263"/>
              <a:ext cx="727075" cy="731838"/>
            </a:xfrm>
            <a:custGeom>
              <a:avLst/>
              <a:gdLst>
                <a:gd name="T0" fmla="*/ 20 w 41"/>
                <a:gd name="T1" fmla="*/ 41 h 41"/>
                <a:gd name="T2" fmla="*/ 0 w 41"/>
                <a:gd name="T3" fmla="*/ 20 h 41"/>
                <a:gd name="T4" fmla="*/ 20 w 41"/>
                <a:gd name="T5" fmla="*/ 0 h 41"/>
                <a:gd name="T6" fmla="*/ 41 w 41"/>
                <a:gd name="T7" fmla="*/ 20 h 41"/>
                <a:gd name="T8" fmla="*/ 20 w 41"/>
                <a:gd name="T9" fmla="*/ 41 h 41"/>
                <a:gd name="T10" fmla="*/ 20 w 41"/>
                <a:gd name="T11" fmla="*/ 2 h 41"/>
                <a:gd name="T12" fmla="*/ 1 w 41"/>
                <a:gd name="T13" fmla="*/ 20 h 41"/>
                <a:gd name="T14" fmla="*/ 20 w 41"/>
                <a:gd name="T15" fmla="*/ 39 h 41"/>
                <a:gd name="T16" fmla="*/ 39 w 41"/>
                <a:gd name="T17" fmla="*/ 20 h 41"/>
                <a:gd name="T18" fmla="*/ 20 w 41"/>
                <a:gd name="T1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cubicBezTo>
                    <a:pt x="9" y="41"/>
                    <a:pt x="0" y="32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1" y="9"/>
                    <a:pt x="41" y="20"/>
                  </a:cubicBezTo>
                  <a:cubicBezTo>
                    <a:pt x="41" y="32"/>
                    <a:pt x="31" y="41"/>
                    <a:pt x="20" y="41"/>
                  </a:cubicBezTo>
                  <a:close/>
                  <a:moveTo>
                    <a:pt x="20" y="2"/>
                  </a:moveTo>
                  <a:cubicBezTo>
                    <a:pt x="10" y="2"/>
                    <a:pt x="1" y="10"/>
                    <a:pt x="1" y="20"/>
                  </a:cubicBezTo>
                  <a:cubicBezTo>
                    <a:pt x="1" y="31"/>
                    <a:pt x="10" y="39"/>
                    <a:pt x="20" y="39"/>
                  </a:cubicBezTo>
                  <a:cubicBezTo>
                    <a:pt x="31" y="39"/>
                    <a:pt x="39" y="31"/>
                    <a:pt x="39" y="20"/>
                  </a:cubicBezTo>
                  <a:cubicBezTo>
                    <a:pt x="39" y="10"/>
                    <a:pt x="31" y="2"/>
                    <a:pt x="20" y="2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024533" y="978005"/>
            <a:ext cx="1674625" cy="2625586"/>
            <a:chOff x="7024533" y="944753"/>
            <a:chExt cx="1674625" cy="2625586"/>
          </a:xfrm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 rot="18986832">
              <a:off x="7024533" y="944753"/>
              <a:ext cx="1126163" cy="1148425"/>
            </a:xfrm>
            <a:custGeom>
              <a:avLst/>
              <a:gdLst>
                <a:gd name="T0" fmla="*/ 62 w 77"/>
                <a:gd name="T1" fmla="*/ 14 h 78"/>
                <a:gd name="T2" fmla="*/ 41 w 77"/>
                <a:gd name="T3" fmla="*/ 19 h 78"/>
                <a:gd name="T4" fmla="*/ 18 w 77"/>
                <a:gd name="T5" fmla="*/ 39 h 78"/>
                <a:gd name="T6" fmla="*/ 13 w 77"/>
                <a:gd name="T7" fmla="*/ 56 h 78"/>
                <a:gd name="T8" fmla="*/ 22 w 77"/>
                <a:gd name="T9" fmla="*/ 66 h 78"/>
                <a:gd name="T10" fmla="*/ 49 w 77"/>
                <a:gd name="T11" fmla="*/ 66 h 78"/>
                <a:gd name="T12" fmla="*/ 66 w 77"/>
                <a:gd name="T13" fmla="*/ 58 h 78"/>
                <a:gd name="T14" fmla="*/ 65 w 77"/>
                <a:gd name="T15" fmla="*/ 40 h 78"/>
                <a:gd name="T16" fmla="*/ 62 w 77"/>
                <a:gd name="T17" fmla="*/ 1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78">
                  <a:moveTo>
                    <a:pt x="62" y="14"/>
                  </a:moveTo>
                  <a:cubicBezTo>
                    <a:pt x="56" y="10"/>
                    <a:pt x="44" y="12"/>
                    <a:pt x="41" y="19"/>
                  </a:cubicBezTo>
                  <a:cubicBezTo>
                    <a:pt x="26" y="0"/>
                    <a:pt x="0" y="25"/>
                    <a:pt x="18" y="39"/>
                  </a:cubicBezTo>
                  <a:cubicBezTo>
                    <a:pt x="11" y="38"/>
                    <a:pt x="6" y="50"/>
                    <a:pt x="13" y="56"/>
                  </a:cubicBezTo>
                  <a:cubicBezTo>
                    <a:pt x="9" y="64"/>
                    <a:pt x="19" y="68"/>
                    <a:pt x="22" y="66"/>
                  </a:cubicBezTo>
                  <a:cubicBezTo>
                    <a:pt x="25" y="77"/>
                    <a:pt x="47" y="78"/>
                    <a:pt x="49" y="66"/>
                  </a:cubicBezTo>
                  <a:cubicBezTo>
                    <a:pt x="56" y="65"/>
                    <a:pt x="62" y="64"/>
                    <a:pt x="66" y="58"/>
                  </a:cubicBezTo>
                  <a:cubicBezTo>
                    <a:pt x="71" y="49"/>
                    <a:pt x="65" y="40"/>
                    <a:pt x="65" y="40"/>
                  </a:cubicBezTo>
                  <a:cubicBezTo>
                    <a:pt x="65" y="40"/>
                    <a:pt x="77" y="23"/>
                    <a:pt x="62" y="14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 rot="5400000">
              <a:off x="7925248" y="1586276"/>
              <a:ext cx="628556" cy="602366"/>
            </a:xfrm>
            <a:custGeom>
              <a:avLst/>
              <a:gdLst>
                <a:gd name="T0" fmla="*/ 13 w 43"/>
                <a:gd name="T1" fmla="*/ 6 h 41"/>
                <a:gd name="T2" fmla="*/ 12 w 43"/>
                <a:gd name="T3" fmla="*/ 18 h 41"/>
                <a:gd name="T4" fmla="*/ 19 w 43"/>
                <a:gd name="T5" fmla="*/ 33 h 41"/>
                <a:gd name="T6" fmla="*/ 27 w 43"/>
                <a:gd name="T7" fmla="*/ 37 h 41"/>
                <a:gd name="T8" fmla="*/ 33 w 43"/>
                <a:gd name="T9" fmla="*/ 34 h 41"/>
                <a:gd name="T10" fmla="*/ 37 w 43"/>
                <a:gd name="T11" fmla="*/ 20 h 41"/>
                <a:gd name="T12" fmla="*/ 35 w 43"/>
                <a:gd name="T13" fmla="*/ 11 h 41"/>
                <a:gd name="T14" fmla="*/ 26 w 43"/>
                <a:gd name="T15" fmla="*/ 9 h 41"/>
                <a:gd name="T16" fmla="*/ 13 w 43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1">
                  <a:moveTo>
                    <a:pt x="13" y="6"/>
                  </a:moveTo>
                  <a:cubicBezTo>
                    <a:pt x="10" y="9"/>
                    <a:pt x="9" y="15"/>
                    <a:pt x="12" y="18"/>
                  </a:cubicBezTo>
                  <a:cubicBezTo>
                    <a:pt x="0" y="23"/>
                    <a:pt x="10" y="39"/>
                    <a:pt x="19" y="33"/>
                  </a:cubicBezTo>
                  <a:cubicBezTo>
                    <a:pt x="18" y="36"/>
                    <a:pt x="23" y="40"/>
                    <a:pt x="27" y="37"/>
                  </a:cubicBezTo>
                  <a:cubicBezTo>
                    <a:pt x="31" y="41"/>
                    <a:pt x="34" y="36"/>
                    <a:pt x="33" y="34"/>
                  </a:cubicBezTo>
                  <a:cubicBezTo>
                    <a:pt x="39" y="34"/>
                    <a:pt x="43" y="23"/>
                    <a:pt x="37" y="20"/>
                  </a:cubicBezTo>
                  <a:cubicBezTo>
                    <a:pt x="38" y="17"/>
                    <a:pt x="38" y="13"/>
                    <a:pt x="35" y="11"/>
                  </a:cubicBezTo>
                  <a:cubicBezTo>
                    <a:pt x="32" y="7"/>
                    <a:pt x="26" y="9"/>
                    <a:pt x="26" y="9"/>
                  </a:cubicBezTo>
                  <a:cubicBezTo>
                    <a:pt x="26" y="9"/>
                    <a:pt x="19" y="0"/>
                    <a:pt x="13" y="6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7266574" y="2187516"/>
              <a:ext cx="1432584" cy="1220446"/>
            </a:xfrm>
            <a:custGeom>
              <a:avLst/>
              <a:gdLst>
                <a:gd name="T0" fmla="*/ 80 w 98"/>
                <a:gd name="T1" fmla="*/ 28 h 83"/>
                <a:gd name="T2" fmla="*/ 79 w 98"/>
                <a:gd name="T3" fmla="*/ 0 h 83"/>
                <a:gd name="T4" fmla="*/ 49 w 98"/>
                <a:gd name="T5" fmla="*/ 0 h 83"/>
                <a:gd name="T6" fmla="*/ 19 w 98"/>
                <a:gd name="T7" fmla="*/ 0 h 83"/>
                <a:gd name="T8" fmla="*/ 18 w 98"/>
                <a:gd name="T9" fmla="*/ 28 h 83"/>
                <a:gd name="T10" fmla="*/ 0 w 98"/>
                <a:gd name="T11" fmla="*/ 83 h 83"/>
                <a:gd name="T12" fmla="*/ 49 w 98"/>
                <a:gd name="T13" fmla="*/ 83 h 83"/>
                <a:gd name="T14" fmla="*/ 98 w 98"/>
                <a:gd name="T15" fmla="*/ 83 h 83"/>
                <a:gd name="T16" fmla="*/ 80 w 98"/>
                <a:gd name="T17" fmla="*/ 2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83">
                  <a:moveTo>
                    <a:pt x="80" y="28"/>
                  </a:moveTo>
                  <a:cubicBezTo>
                    <a:pt x="78" y="18"/>
                    <a:pt x="78" y="11"/>
                    <a:pt x="7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11"/>
                    <a:pt x="20" y="18"/>
                    <a:pt x="18" y="28"/>
                  </a:cubicBezTo>
                  <a:cubicBezTo>
                    <a:pt x="12" y="63"/>
                    <a:pt x="2" y="79"/>
                    <a:pt x="0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6" y="79"/>
                    <a:pt x="87" y="63"/>
                    <a:pt x="80" y="28"/>
                  </a:cubicBez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266574" y="3407962"/>
              <a:ext cx="1432584" cy="162377"/>
            </a:xfrm>
            <a:prstGeom prst="rect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7544186" y="2187516"/>
              <a:ext cx="877359" cy="73332"/>
            </a:xfrm>
            <a:custGeom>
              <a:avLst/>
              <a:gdLst>
                <a:gd name="T0" fmla="*/ 60 w 60"/>
                <a:gd name="T1" fmla="*/ 5 h 5"/>
                <a:gd name="T2" fmla="*/ 60 w 60"/>
                <a:gd name="T3" fmla="*/ 0 h 5"/>
                <a:gd name="T4" fmla="*/ 30 w 60"/>
                <a:gd name="T5" fmla="*/ 0 h 5"/>
                <a:gd name="T6" fmla="*/ 0 w 60"/>
                <a:gd name="T7" fmla="*/ 0 h 5"/>
                <a:gd name="T8" fmla="*/ 0 w 60"/>
                <a:gd name="T9" fmla="*/ 5 h 5"/>
                <a:gd name="T10" fmla="*/ 60 w 6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5">
                  <a:moveTo>
                    <a:pt x="60" y="5"/>
                  </a:moveTo>
                  <a:cubicBezTo>
                    <a:pt x="60" y="4"/>
                    <a:pt x="60" y="2"/>
                    <a:pt x="6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5"/>
                  </a:cubicBezTo>
                  <a:lnTo>
                    <a:pt x="60" y="5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7705253" y="2569887"/>
              <a:ext cx="555224" cy="544749"/>
            </a:xfrm>
            <a:prstGeom prst="ellipse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7734062" y="2628814"/>
              <a:ext cx="205590" cy="191186"/>
            </a:xfrm>
            <a:custGeom>
              <a:avLst/>
              <a:gdLst>
                <a:gd name="T0" fmla="*/ 14 w 14"/>
                <a:gd name="T1" fmla="*/ 11 h 13"/>
                <a:gd name="T2" fmla="*/ 8 w 14"/>
                <a:gd name="T3" fmla="*/ 1 h 13"/>
                <a:gd name="T4" fmla="*/ 7 w 14"/>
                <a:gd name="T5" fmla="*/ 1 h 13"/>
                <a:gd name="T6" fmla="*/ 1 w 14"/>
                <a:gd name="T7" fmla="*/ 12 h 13"/>
                <a:gd name="T8" fmla="*/ 1 w 14"/>
                <a:gd name="T9" fmla="*/ 13 h 13"/>
                <a:gd name="T10" fmla="*/ 12 w 14"/>
                <a:gd name="T11" fmla="*/ 13 h 13"/>
                <a:gd name="T12" fmla="*/ 14 w 14"/>
                <a:gd name="T1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4" y="1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2"/>
                    <a:pt x="13" y="11"/>
                    <a:pt x="14" y="11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8027388" y="2628814"/>
              <a:ext cx="204281" cy="191186"/>
            </a:xfrm>
            <a:custGeom>
              <a:avLst/>
              <a:gdLst>
                <a:gd name="T0" fmla="*/ 14 w 14"/>
                <a:gd name="T1" fmla="*/ 12 h 13"/>
                <a:gd name="T2" fmla="*/ 7 w 14"/>
                <a:gd name="T3" fmla="*/ 1 h 13"/>
                <a:gd name="T4" fmla="*/ 6 w 14"/>
                <a:gd name="T5" fmla="*/ 1 h 13"/>
                <a:gd name="T6" fmla="*/ 0 w 14"/>
                <a:gd name="T7" fmla="*/ 11 h 13"/>
                <a:gd name="T8" fmla="*/ 2 w 14"/>
                <a:gd name="T9" fmla="*/ 13 h 13"/>
                <a:gd name="T10" fmla="*/ 13 w 14"/>
                <a:gd name="T11" fmla="*/ 13 h 13"/>
                <a:gd name="T12" fmla="*/ 14 w 14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4" y="1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2"/>
                    <a:pt x="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4" y="13"/>
                    <a:pt x="14" y="12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7880725" y="2907736"/>
              <a:ext cx="219995" cy="162377"/>
            </a:xfrm>
            <a:custGeom>
              <a:avLst/>
              <a:gdLst>
                <a:gd name="T0" fmla="*/ 9 w 15"/>
                <a:gd name="T1" fmla="*/ 0 h 11"/>
                <a:gd name="T2" fmla="*/ 8 w 15"/>
                <a:gd name="T3" fmla="*/ 0 h 11"/>
                <a:gd name="T4" fmla="*/ 6 w 15"/>
                <a:gd name="T5" fmla="*/ 0 h 11"/>
                <a:gd name="T6" fmla="*/ 6 w 15"/>
                <a:gd name="T7" fmla="*/ 0 h 11"/>
                <a:gd name="T8" fmla="*/ 0 w 15"/>
                <a:gd name="T9" fmla="*/ 10 h 11"/>
                <a:gd name="T10" fmla="*/ 0 w 15"/>
                <a:gd name="T11" fmla="*/ 11 h 11"/>
                <a:gd name="T12" fmla="*/ 14 w 15"/>
                <a:gd name="T13" fmla="*/ 11 h 11"/>
                <a:gd name="T14" fmla="*/ 14 w 15"/>
                <a:gd name="T15" fmla="*/ 10 h 11"/>
                <a:gd name="T16" fmla="*/ 9 w 15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5" y="10"/>
                    <a:pt x="14" y="1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0" name="Oval 14"/>
            <p:cNvSpPr>
              <a:spLocks noChangeArrowheads="1"/>
            </p:cNvSpPr>
            <p:nvPr/>
          </p:nvSpPr>
          <p:spPr bwMode="auto">
            <a:xfrm>
              <a:off x="7925248" y="2789882"/>
              <a:ext cx="116544" cy="103450"/>
            </a:xfrm>
            <a:prstGeom prst="ellipse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1" name="Freeform 15"/>
            <p:cNvSpPr>
              <a:spLocks noEditPoints="1"/>
            </p:cNvSpPr>
            <p:nvPr/>
          </p:nvSpPr>
          <p:spPr bwMode="auto">
            <a:xfrm>
              <a:off x="7690849" y="2539769"/>
              <a:ext cx="599747" cy="603676"/>
            </a:xfrm>
            <a:custGeom>
              <a:avLst/>
              <a:gdLst>
                <a:gd name="T0" fmla="*/ 20 w 41"/>
                <a:gd name="T1" fmla="*/ 41 h 41"/>
                <a:gd name="T2" fmla="*/ 0 w 41"/>
                <a:gd name="T3" fmla="*/ 20 h 41"/>
                <a:gd name="T4" fmla="*/ 20 w 41"/>
                <a:gd name="T5" fmla="*/ 0 h 41"/>
                <a:gd name="T6" fmla="*/ 41 w 41"/>
                <a:gd name="T7" fmla="*/ 20 h 41"/>
                <a:gd name="T8" fmla="*/ 20 w 41"/>
                <a:gd name="T9" fmla="*/ 41 h 41"/>
                <a:gd name="T10" fmla="*/ 20 w 41"/>
                <a:gd name="T11" fmla="*/ 2 h 41"/>
                <a:gd name="T12" fmla="*/ 1 w 41"/>
                <a:gd name="T13" fmla="*/ 20 h 41"/>
                <a:gd name="T14" fmla="*/ 20 w 41"/>
                <a:gd name="T15" fmla="*/ 39 h 41"/>
                <a:gd name="T16" fmla="*/ 39 w 41"/>
                <a:gd name="T17" fmla="*/ 20 h 41"/>
                <a:gd name="T18" fmla="*/ 20 w 41"/>
                <a:gd name="T1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cubicBezTo>
                    <a:pt x="9" y="41"/>
                    <a:pt x="0" y="32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1" y="9"/>
                    <a:pt x="41" y="20"/>
                  </a:cubicBezTo>
                  <a:cubicBezTo>
                    <a:pt x="41" y="32"/>
                    <a:pt x="31" y="41"/>
                    <a:pt x="20" y="41"/>
                  </a:cubicBezTo>
                  <a:close/>
                  <a:moveTo>
                    <a:pt x="20" y="2"/>
                  </a:moveTo>
                  <a:cubicBezTo>
                    <a:pt x="10" y="2"/>
                    <a:pt x="1" y="10"/>
                    <a:pt x="1" y="20"/>
                  </a:cubicBezTo>
                  <a:cubicBezTo>
                    <a:pt x="1" y="31"/>
                    <a:pt x="10" y="39"/>
                    <a:pt x="20" y="39"/>
                  </a:cubicBezTo>
                  <a:cubicBezTo>
                    <a:pt x="31" y="39"/>
                    <a:pt x="39" y="31"/>
                    <a:pt x="39" y="20"/>
                  </a:cubicBezTo>
                  <a:cubicBezTo>
                    <a:pt x="39" y="10"/>
                    <a:pt x="31" y="2"/>
                    <a:pt x="20" y="2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0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1480849" y="3429000"/>
            <a:ext cx="9144001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3093749" y="3038476"/>
            <a:ext cx="812800" cy="403225"/>
          </a:xfrm>
          <a:prstGeom prst="rect">
            <a:avLst/>
          </a:prstGeom>
          <a:solidFill>
            <a:srgbClr val="09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686136" y="3038476"/>
            <a:ext cx="812800" cy="403225"/>
          </a:xfrm>
          <a:prstGeom prst="rect">
            <a:avLst/>
          </a:prstGeom>
          <a:solidFill>
            <a:srgbClr val="594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280111" y="3038476"/>
            <a:ext cx="812800" cy="40322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390736" y="3419476"/>
            <a:ext cx="812800" cy="401637"/>
          </a:xfrm>
          <a:prstGeom prst="rect">
            <a:avLst/>
          </a:pr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983124" y="3419476"/>
            <a:ext cx="812800" cy="401637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2641312" y="2036763"/>
            <a:ext cx="1711325" cy="82867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输入您的文本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这里请输入您的文本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这里输入您的文本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221000" y="2036763"/>
            <a:ext cx="1709737" cy="82867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输入您的文本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这里请输入您的文本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这里输入您的文本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799100" y="2036763"/>
            <a:ext cx="1709737" cy="82867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输入您的文本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这里请输入您的文本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这里输入您的文本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911311" y="3959226"/>
            <a:ext cx="1709738" cy="8286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输入您的文本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这里请输入您的文本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这里输入您的文本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562436" y="3959226"/>
            <a:ext cx="1709738" cy="8286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输入您的文本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这里请输入您的文本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这里输入您的文本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ect">
            <a:avLst/>
          </a:prstGeom>
          <a:solidFill>
            <a:srgbClr val="09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ect">
            <a:avLst/>
          </a:prstGeom>
          <a:solidFill>
            <a:srgbClr val="09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237902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4799627" y="2299572"/>
            <a:ext cx="2619375" cy="3044825"/>
          </a:xfrm>
          <a:custGeom>
            <a:avLst/>
            <a:gdLst>
              <a:gd name="T0" fmla="*/ 2880 w 5977"/>
              <a:gd name="T1" fmla="*/ 366 h 6949"/>
              <a:gd name="T2" fmla="*/ 2537 w 5977"/>
              <a:gd name="T3" fmla="*/ 1873 h 6949"/>
              <a:gd name="T4" fmla="*/ 1824 w 5977"/>
              <a:gd name="T5" fmla="*/ 603 h 6949"/>
              <a:gd name="T6" fmla="*/ 1753 w 5977"/>
              <a:gd name="T7" fmla="*/ 670 h 6949"/>
              <a:gd name="T8" fmla="*/ 2538 w 5977"/>
              <a:gd name="T9" fmla="*/ 2541 h 6949"/>
              <a:gd name="T10" fmla="*/ 2222 w 5977"/>
              <a:gd name="T11" fmla="*/ 2790 h 6949"/>
              <a:gd name="T12" fmla="*/ 535 w 5977"/>
              <a:gd name="T13" fmla="*/ 1885 h 6949"/>
              <a:gd name="T14" fmla="*/ 376 w 5977"/>
              <a:gd name="T15" fmla="*/ 1956 h 6949"/>
              <a:gd name="T16" fmla="*/ 1565 w 5977"/>
              <a:gd name="T17" fmla="*/ 2480 h 6949"/>
              <a:gd name="T18" fmla="*/ 2389 w 5977"/>
              <a:gd name="T19" fmla="*/ 3537 h 6949"/>
              <a:gd name="T20" fmla="*/ 2135 w 5977"/>
              <a:gd name="T21" fmla="*/ 4240 h 6949"/>
              <a:gd name="T22" fmla="*/ 12 w 5977"/>
              <a:gd name="T23" fmla="*/ 3875 h 6949"/>
              <a:gd name="T24" fmla="*/ 0 w 5977"/>
              <a:gd name="T25" fmla="*/ 4054 h 6949"/>
              <a:gd name="T26" fmla="*/ 2184 w 5977"/>
              <a:gd name="T27" fmla="*/ 4580 h 6949"/>
              <a:gd name="T28" fmla="*/ 2243 w 5977"/>
              <a:gd name="T29" fmla="*/ 6033 h 6949"/>
              <a:gd name="T30" fmla="*/ 1565 w 5977"/>
              <a:gd name="T31" fmla="*/ 6635 h 6949"/>
              <a:gd name="T32" fmla="*/ 908 w 5977"/>
              <a:gd name="T33" fmla="*/ 6761 h 6949"/>
              <a:gd name="T34" fmla="*/ 3978 w 5977"/>
              <a:gd name="T35" fmla="*/ 6888 h 6949"/>
              <a:gd name="T36" fmla="*/ 4444 w 5977"/>
              <a:gd name="T37" fmla="*/ 6786 h 6949"/>
              <a:gd name="T38" fmla="*/ 3990 w 5977"/>
              <a:gd name="T39" fmla="*/ 6677 h 6949"/>
              <a:gd name="T40" fmla="*/ 3121 w 5977"/>
              <a:gd name="T41" fmla="*/ 6098 h 6949"/>
              <a:gd name="T42" fmla="*/ 3103 w 5977"/>
              <a:gd name="T43" fmla="*/ 4773 h 6949"/>
              <a:gd name="T44" fmla="*/ 4614 w 5977"/>
              <a:gd name="T45" fmla="*/ 4157 h 6949"/>
              <a:gd name="T46" fmla="*/ 5977 w 5977"/>
              <a:gd name="T47" fmla="*/ 4030 h 6949"/>
              <a:gd name="T48" fmla="*/ 5970 w 5977"/>
              <a:gd name="T49" fmla="*/ 3829 h 6949"/>
              <a:gd name="T50" fmla="*/ 5710 w 5977"/>
              <a:gd name="T51" fmla="*/ 3898 h 6949"/>
              <a:gd name="T52" fmla="*/ 3071 w 5977"/>
              <a:gd name="T53" fmla="*/ 4243 h 6949"/>
              <a:gd name="T54" fmla="*/ 3308 w 5977"/>
              <a:gd name="T55" fmla="*/ 2959 h 6949"/>
              <a:gd name="T56" fmla="*/ 5462 w 5977"/>
              <a:gd name="T57" fmla="*/ 2202 h 6949"/>
              <a:gd name="T58" fmla="*/ 5391 w 5977"/>
              <a:gd name="T59" fmla="*/ 2119 h 6949"/>
              <a:gd name="T60" fmla="*/ 3824 w 5977"/>
              <a:gd name="T61" fmla="*/ 2471 h 6949"/>
              <a:gd name="T62" fmla="*/ 2916 w 5977"/>
              <a:gd name="T63" fmla="*/ 2840 h 6949"/>
              <a:gd name="T64" fmla="*/ 3083 w 5977"/>
              <a:gd name="T65" fmla="*/ 2377 h 6949"/>
              <a:gd name="T66" fmla="*/ 4059 w 5977"/>
              <a:gd name="T67" fmla="*/ 1013 h 6949"/>
              <a:gd name="T68" fmla="*/ 3418 w 5977"/>
              <a:gd name="T69" fmla="*/ 1832 h 6949"/>
              <a:gd name="T70" fmla="*/ 2806 w 5977"/>
              <a:gd name="T71" fmla="*/ 2127 h 6949"/>
              <a:gd name="T72" fmla="*/ 2979 w 5977"/>
              <a:gd name="T73" fmla="*/ 540 h 6949"/>
              <a:gd name="T74" fmla="*/ 2932 w 5977"/>
              <a:gd name="T75" fmla="*/ 1 h 6949"/>
              <a:gd name="T76" fmla="*/ 2785 w 5977"/>
              <a:gd name="T77" fmla="*/ 0 h 6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77" h="6949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橢圓 3"/>
          <p:cNvSpPr/>
          <p:nvPr/>
        </p:nvSpPr>
        <p:spPr>
          <a:xfrm>
            <a:off x="4143988" y="3636247"/>
            <a:ext cx="711200" cy="712787"/>
          </a:xfrm>
          <a:prstGeom prst="ellipse">
            <a:avLst/>
          </a:prstGeom>
          <a:solidFill>
            <a:srgbClr val="093759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</a:pPr>
            <a:endParaRPr lang="zh-TW" altLang="en-US" sz="320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6" name="橢圓 4"/>
          <p:cNvSpPr/>
          <p:nvPr/>
        </p:nvSpPr>
        <p:spPr>
          <a:xfrm>
            <a:off x="4339252" y="2672633"/>
            <a:ext cx="712787" cy="711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</a:pPr>
            <a:endParaRPr lang="zh-TW" altLang="en-US" sz="320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7" name="橢圓 5"/>
          <p:cNvSpPr/>
          <p:nvPr/>
        </p:nvSpPr>
        <p:spPr>
          <a:xfrm>
            <a:off x="4959963" y="2143996"/>
            <a:ext cx="712788" cy="711200"/>
          </a:xfrm>
          <a:prstGeom prst="ellipse">
            <a:avLst/>
          </a:prstGeom>
          <a:solidFill>
            <a:srgbClr val="A6A6A6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</a:pPr>
            <a:endParaRPr lang="zh-TW" altLang="en-US" sz="320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8" name="橢圓 6"/>
          <p:cNvSpPr/>
          <p:nvPr/>
        </p:nvSpPr>
        <p:spPr>
          <a:xfrm>
            <a:off x="5752127" y="1707433"/>
            <a:ext cx="712787" cy="7127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</a:pPr>
            <a:endParaRPr lang="zh-TW" altLang="en-US" sz="320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9" name="橢圓 7"/>
          <p:cNvSpPr/>
          <p:nvPr/>
        </p:nvSpPr>
        <p:spPr>
          <a:xfrm>
            <a:off x="6464913" y="2296397"/>
            <a:ext cx="712788" cy="712787"/>
          </a:xfrm>
          <a:prstGeom prst="ellipse">
            <a:avLst/>
          </a:prstGeom>
          <a:solidFill>
            <a:srgbClr val="594709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</a:pPr>
            <a:endParaRPr lang="zh-TW" altLang="en-US" sz="320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0" name="橢圓 8"/>
          <p:cNvSpPr/>
          <p:nvPr/>
        </p:nvSpPr>
        <p:spPr>
          <a:xfrm>
            <a:off x="7061813" y="2915521"/>
            <a:ext cx="712788" cy="711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</a:pPr>
            <a:endParaRPr lang="zh-TW" altLang="en-US" sz="320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1" name="橢圓 9"/>
          <p:cNvSpPr/>
          <p:nvPr/>
        </p:nvSpPr>
        <p:spPr>
          <a:xfrm>
            <a:off x="7177701" y="3821983"/>
            <a:ext cx="711200" cy="711200"/>
          </a:xfrm>
          <a:prstGeom prst="ellipse">
            <a:avLst/>
          </a:prstGeom>
          <a:solidFill>
            <a:srgbClr val="1165A6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</a:pPr>
            <a:endParaRPr lang="zh-TW" altLang="en-US" sz="320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933351" y="4056933"/>
            <a:ext cx="1262062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812076" y="4056933"/>
            <a:ext cx="1262062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253901" y="1961433"/>
            <a:ext cx="1262062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601064" y="1961433"/>
            <a:ext cx="1262063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21" name="KSO_Shape"/>
          <p:cNvSpPr>
            <a:spLocks/>
          </p:cNvSpPr>
          <p:nvPr/>
        </p:nvSpPr>
        <p:spPr bwMode="auto">
          <a:xfrm>
            <a:off x="4269402" y="3799759"/>
            <a:ext cx="458787" cy="385763"/>
          </a:xfrm>
          <a:custGeom>
            <a:avLst/>
            <a:gdLst>
              <a:gd name="T0" fmla="*/ 1134092 w 2300288"/>
              <a:gd name="T1" fmla="*/ 968860 h 1936750"/>
              <a:gd name="T2" fmla="*/ 1214775 w 2300288"/>
              <a:gd name="T3" fmla="*/ 1049028 h 1936750"/>
              <a:gd name="T4" fmla="*/ 1216884 w 2300288"/>
              <a:gd name="T5" fmla="*/ 1064537 h 1936750"/>
              <a:gd name="T6" fmla="*/ 1151230 w 2300288"/>
              <a:gd name="T7" fmla="*/ 1136031 h 1936750"/>
              <a:gd name="T8" fmla="*/ 1182871 w 2300288"/>
              <a:gd name="T9" fmla="*/ 1247216 h 1936750"/>
              <a:gd name="T10" fmla="*/ 1204228 w 2300288"/>
              <a:gd name="T11" fmla="*/ 1413599 h 1936750"/>
              <a:gd name="T12" fmla="*/ 1046025 w 2300288"/>
              <a:gd name="T13" fmla="*/ 1361555 h 1936750"/>
              <a:gd name="T14" fmla="*/ 1071074 w 2300288"/>
              <a:gd name="T15" fmla="*/ 1209103 h 1936750"/>
              <a:gd name="T16" fmla="*/ 1033632 w 2300288"/>
              <a:gd name="T17" fmla="*/ 1075313 h 1936750"/>
              <a:gd name="T18" fmla="*/ 1028095 w 2300288"/>
              <a:gd name="T19" fmla="*/ 1060068 h 1936750"/>
              <a:gd name="T20" fmla="*/ 1033632 w 2300288"/>
              <a:gd name="T21" fmla="*/ 1045086 h 1936750"/>
              <a:gd name="T22" fmla="*/ 1116162 w 2300288"/>
              <a:gd name="T23" fmla="*/ 967020 h 1936750"/>
              <a:gd name="T24" fmla="*/ 1415999 w 2300288"/>
              <a:gd name="T25" fmla="*/ 862909 h 1936750"/>
              <a:gd name="T26" fmla="*/ 1591713 w 2300288"/>
              <a:gd name="T27" fmla="*/ 924102 h 1936750"/>
              <a:gd name="T28" fmla="*/ 1763745 w 2300288"/>
              <a:gd name="T29" fmla="*/ 983456 h 1936750"/>
              <a:gd name="T30" fmla="*/ 1808726 w 2300288"/>
              <a:gd name="T31" fmla="*/ 1009194 h 1936750"/>
              <a:gd name="T32" fmla="*/ 1836345 w 2300288"/>
              <a:gd name="T33" fmla="*/ 1041235 h 1936750"/>
              <a:gd name="T34" fmla="*/ 1870541 w 2300288"/>
              <a:gd name="T35" fmla="*/ 1114771 h 1936750"/>
              <a:gd name="T36" fmla="*/ 1893952 w 2300288"/>
              <a:gd name="T37" fmla="*/ 1212469 h 1936750"/>
              <a:gd name="T38" fmla="*/ 1905000 w 2300288"/>
              <a:gd name="T39" fmla="*/ 1335643 h 1936750"/>
              <a:gd name="T40" fmla="*/ 1899740 w 2300288"/>
              <a:gd name="T41" fmla="*/ 1362957 h 1936750"/>
              <a:gd name="T42" fmla="*/ 1874487 w 2300288"/>
              <a:gd name="T43" fmla="*/ 1383704 h 1936750"/>
              <a:gd name="T44" fmla="*/ 1781895 w 2300288"/>
              <a:gd name="T45" fmla="*/ 1418897 h 1936750"/>
              <a:gd name="T46" fmla="*/ 1625909 w 2300288"/>
              <a:gd name="T47" fmla="*/ 1447524 h 1936750"/>
              <a:gd name="T48" fmla="*/ 1404950 w 2300288"/>
              <a:gd name="T49" fmla="*/ 1464857 h 1936750"/>
              <a:gd name="T50" fmla="*/ 948915 w 2300288"/>
              <a:gd name="T51" fmla="*/ 1532887 h 1936750"/>
              <a:gd name="T52" fmla="*/ 96732 w 2300288"/>
              <a:gd name="T53" fmla="*/ 835367 h 1936750"/>
              <a:gd name="T54" fmla="*/ 1152637 w 2300288"/>
              <a:gd name="T55" fmla="*/ 1576 h 1936750"/>
              <a:gd name="T56" fmla="*/ 1203190 w 2300288"/>
              <a:gd name="T57" fmla="*/ 12613 h 1936750"/>
              <a:gd name="T58" fmla="*/ 1249793 w 2300288"/>
              <a:gd name="T59" fmla="*/ 32847 h 1936750"/>
              <a:gd name="T60" fmla="*/ 1292446 w 2300288"/>
              <a:gd name="T61" fmla="*/ 62015 h 1936750"/>
              <a:gd name="T62" fmla="*/ 1357480 w 2300288"/>
              <a:gd name="T63" fmla="*/ 134804 h 1936750"/>
              <a:gd name="T64" fmla="*/ 1402767 w 2300288"/>
              <a:gd name="T65" fmla="*/ 235972 h 1936750"/>
              <a:gd name="T66" fmla="*/ 1414352 w 2300288"/>
              <a:gd name="T67" fmla="*/ 301403 h 1936750"/>
              <a:gd name="T68" fmla="*/ 1414615 w 2300288"/>
              <a:gd name="T69" fmla="*/ 367360 h 1936750"/>
              <a:gd name="T70" fmla="*/ 1402767 w 2300288"/>
              <a:gd name="T71" fmla="*/ 444090 h 1936750"/>
              <a:gd name="T72" fmla="*/ 1379596 w 2300288"/>
              <a:gd name="T73" fmla="*/ 521346 h 1936750"/>
              <a:gd name="T74" fmla="*/ 1346158 w 2300288"/>
              <a:gd name="T75" fmla="*/ 595186 h 1936750"/>
              <a:gd name="T76" fmla="*/ 1304295 w 2300288"/>
              <a:gd name="T77" fmla="*/ 661143 h 1936750"/>
              <a:gd name="T78" fmla="*/ 1223990 w 2300288"/>
              <a:gd name="T79" fmla="*/ 866108 h 1936750"/>
              <a:gd name="T80" fmla="*/ 1146318 w 2300288"/>
              <a:gd name="T81" fmla="*/ 934430 h 1936750"/>
              <a:gd name="T82" fmla="*/ 1120778 w 2300288"/>
              <a:gd name="T83" fmla="*/ 944678 h 1936750"/>
              <a:gd name="T84" fmla="*/ 1086550 w 2300288"/>
              <a:gd name="T85" fmla="*/ 925758 h 1936750"/>
              <a:gd name="T86" fmla="*/ 993607 w 2300288"/>
              <a:gd name="T87" fmla="*/ 837202 h 1936750"/>
              <a:gd name="T88" fmla="*/ 928310 w 2300288"/>
              <a:gd name="T89" fmla="*/ 643274 h 1936750"/>
              <a:gd name="T90" fmla="*/ 888553 w 2300288"/>
              <a:gd name="T91" fmla="*/ 574427 h 1936750"/>
              <a:gd name="T92" fmla="*/ 858011 w 2300288"/>
              <a:gd name="T93" fmla="*/ 499273 h 1936750"/>
              <a:gd name="T94" fmla="*/ 837737 w 2300288"/>
              <a:gd name="T95" fmla="*/ 421754 h 1936750"/>
              <a:gd name="T96" fmla="*/ 829575 w 2300288"/>
              <a:gd name="T97" fmla="*/ 346075 h 1936750"/>
              <a:gd name="T98" fmla="*/ 832734 w 2300288"/>
              <a:gd name="T99" fmla="*/ 284848 h 1936750"/>
              <a:gd name="T100" fmla="*/ 852482 w 2300288"/>
              <a:gd name="T101" fmla="*/ 204965 h 1936750"/>
              <a:gd name="T102" fmla="*/ 905667 w 2300288"/>
              <a:gd name="T103" fmla="*/ 109840 h 1936750"/>
              <a:gd name="T104" fmla="*/ 964645 w 2300288"/>
              <a:gd name="T105" fmla="*/ 52818 h 1936750"/>
              <a:gd name="T106" fmla="*/ 1008615 w 2300288"/>
              <a:gd name="T107" fmla="*/ 26277 h 1936750"/>
              <a:gd name="T108" fmla="*/ 1056535 w 2300288"/>
              <a:gd name="T109" fmla="*/ 8671 h 1936750"/>
              <a:gd name="T110" fmla="*/ 1107614 w 2300288"/>
              <a:gd name="T111" fmla="*/ 262 h 19367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300288" h="1936750">
                <a:moveTo>
                  <a:pt x="1352860" y="1166813"/>
                </a:moveTo>
                <a:lnTo>
                  <a:pt x="1355725" y="1166813"/>
                </a:lnTo>
                <a:lnTo>
                  <a:pt x="1358272" y="1166813"/>
                </a:lnTo>
                <a:lnTo>
                  <a:pt x="1361456" y="1167131"/>
                </a:lnTo>
                <a:lnTo>
                  <a:pt x="1364003" y="1168083"/>
                </a:lnTo>
                <a:lnTo>
                  <a:pt x="1366869" y="1168718"/>
                </a:lnTo>
                <a:lnTo>
                  <a:pt x="1369416" y="1170306"/>
                </a:lnTo>
                <a:lnTo>
                  <a:pt x="1371644" y="1171258"/>
                </a:lnTo>
                <a:lnTo>
                  <a:pt x="1374192" y="1173163"/>
                </a:lnTo>
                <a:lnTo>
                  <a:pt x="1376420" y="1175386"/>
                </a:lnTo>
                <a:lnTo>
                  <a:pt x="1461429" y="1260158"/>
                </a:lnTo>
                <a:lnTo>
                  <a:pt x="1463339" y="1262381"/>
                </a:lnTo>
                <a:lnTo>
                  <a:pt x="1465249" y="1264603"/>
                </a:lnTo>
                <a:lnTo>
                  <a:pt x="1466841" y="1267143"/>
                </a:lnTo>
                <a:lnTo>
                  <a:pt x="1467797" y="1269683"/>
                </a:lnTo>
                <a:lnTo>
                  <a:pt x="1469070" y="1272223"/>
                </a:lnTo>
                <a:lnTo>
                  <a:pt x="1469388" y="1275081"/>
                </a:lnTo>
                <a:lnTo>
                  <a:pt x="1469707" y="1277938"/>
                </a:lnTo>
                <a:lnTo>
                  <a:pt x="1470025" y="1280478"/>
                </a:lnTo>
                <a:lnTo>
                  <a:pt x="1469707" y="1283336"/>
                </a:lnTo>
                <a:lnTo>
                  <a:pt x="1469388" y="1285876"/>
                </a:lnTo>
                <a:lnTo>
                  <a:pt x="1469070" y="1289051"/>
                </a:lnTo>
                <a:lnTo>
                  <a:pt x="1467797" y="1291591"/>
                </a:lnTo>
                <a:lnTo>
                  <a:pt x="1466841" y="1294131"/>
                </a:lnTo>
                <a:lnTo>
                  <a:pt x="1465249" y="1296671"/>
                </a:lnTo>
                <a:lnTo>
                  <a:pt x="1463339" y="1298893"/>
                </a:lnTo>
                <a:lnTo>
                  <a:pt x="1461429" y="1301116"/>
                </a:lnTo>
                <a:lnTo>
                  <a:pt x="1390111" y="1372236"/>
                </a:lnTo>
                <a:lnTo>
                  <a:pt x="1396160" y="1386206"/>
                </a:lnTo>
                <a:lnTo>
                  <a:pt x="1401573" y="1402081"/>
                </a:lnTo>
                <a:lnTo>
                  <a:pt x="1407304" y="1420178"/>
                </a:lnTo>
                <a:lnTo>
                  <a:pt x="1412716" y="1439228"/>
                </a:lnTo>
                <a:lnTo>
                  <a:pt x="1418447" y="1460501"/>
                </a:lnTo>
                <a:lnTo>
                  <a:pt x="1423541" y="1483043"/>
                </a:lnTo>
                <a:lnTo>
                  <a:pt x="1428317" y="1506538"/>
                </a:lnTo>
                <a:lnTo>
                  <a:pt x="1433093" y="1531938"/>
                </a:lnTo>
                <a:lnTo>
                  <a:pt x="1437550" y="1558608"/>
                </a:lnTo>
                <a:lnTo>
                  <a:pt x="1441689" y="1586231"/>
                </a:lnTo>
                <a:lnTo>
                  <a:pt x="1445191" y="1614806"/>
                </a:lnTo>
                <a:lnTo>
                  <a:pt x="1448693" y="1644651"/>
                </a:lnTo>
                <a:lnTo>
                  <a:pt x="1451559" y="1675448"/>
                </a:lnTo>
                <a:lnTo>
                  <a:pt x="1454106" y="1707516"/>
                </a:lnTo>
                <a:lnTo>
                  <a:pt x="1456016" y="1739901"/>
                </a:lnTo>
                <a:lnTo>
                  <a:pt x="1457608" y="1773238"/>
                </a:lnTo>
                <a:lnTo>
                  <a:pt x="1254161" y="1773238"/>
                </a:lnTo>
                <a:lnTo>
                  <a:pt x="1255753" y="1739901"/>
                </a:lnTo>
                <a:lnTo>
                  <a:pt x="1257344" y="1707516"/>
                </a:lnTo>
                <a:lnTo>
                  <a:pt x="1260210" y="1675448"/>
                </a:lnTo>
                <a:lnTo>
                  <a:pt x="1263075" y="1644651"/>
                </a:lnTo>
                <a:lnTo>
                  <a:pt x="1266259" y="1614806"/>
                </a:lnTo>
                <a:lnTo>
                  <a:pt x="1270080" y="1586231"/>
                </a:lnTo>
                <a:lnTo>
                  <a:pt x="1274219" y="1558608"/>
                </a:lnTo>
                <a:lnTo>
                  <a:pt x="1278676" y="1531938"/>
                </a:lnTo>
                <a:lnTo>
                  <a:pt x="1283452" y="1506538"/>
                </a:lnTo>
                <a:lnTo>
                  <a:pt x="1288228" y="1483043"/>
                </a:lnTo>
                <a:lnTo>
                  <a:pt x="1293322" y="1460501"/>
                </a:lnTo>
                <a:lnTo>
                  <a:pt x="1298734" y="1439228"/>
                </a:lnTo>
                <a:lnTo>
                  <a:pt x="1304465" y="1419861"/>
                </a:lnTo>
                <a:lnTo>
                  <a:pt x="1309878" y="1402081"/>
                </a:lnTo>
                <a:lnTo>
                  <a:pt x="1315609" y="1386206"/>
                </a:lnTo>
                <a:lnTo>
                  <a:pt x="1321340" y="1371918"/>
                </a:lnTo>
                <a:lnTo>
                  <a:pt x="1250022" y="1301116"/>
                </a:lnTo>
                <a:lnTo>
                  <a:pt x="1248111" y="1298893"/>
                </a:lnTo>
                <a:lnTo>
                  <a:pt x="1246519" y="1296671"/>
                </a:lnTo>
                <a:lnTo>
                  <a:pt x="1244927" y="1294131"/>
                </a:lnTo>
                <a:lnTo>
                  <a:pt x="1243654" y="1291591"/>
                </a:lnTo>
                <a:lnTo>
                  <a:pt x="1242699" y="1289051"/>
                </a:lnTo>
                <a:lnTo>
                  <a:pt x="1242380" y="1285876"/>
                </a:lnTo>
                <a:lnTo>
                  <a:pt x="1242062" y="1283336"/>
                </a:lnTo>
                <a:lnTo>
                  <a:pt x="1241425" y="1280478"/>
                </a:lnTo>
                <a:lnTo>
                  <a:pt x="1242062" y="1277938"/>
                </a:lnTo>
                <a:lnTo>
                  <a:pt x="1242380" y="1275081"/>
                </a:lnTo>
                <a:lnTo>
                  <a:pt x="1243017" y="1272223"/>
                </a:lnTo>
                <a:lnTo>
                  <a:pt x="1243654" y="1269683"/>
                </a:lnTo>
                <a:lnTo>
                  <a:pt x="1244927" y="1267143"/>
                </a:lnTo>
                <a:lnTo>
                  <a:pt x="1246519" y="1264603"/>
                </a:lnTo>
                <a:lnTo>
                  <a:pt x="1248111" y="1262381"/>
                </a:lnTo>
                <a:lnTo>
                  <a:pt x="1250340" y="1260158"/>
                </a:lnTo>
                <a:lnTo>
                  <a:pt x="1335030" y="1175386"/>
                </a:lnTo>
                <a:lnTo>
                  <a:pt x="1337259" y="1173163"/>
                </a:lnTo>
                <a:lnTo>
                  <a:pt x="1339806" y="1171258"/>
                </a:lnTo>
                <a:lnTo>
                  <a:pt x="1342035" y="1170306"/>
                </a:lnTo>
                <a:lnTo>
                  <a:pt x="1344582" y="1168718"/>
                </a:lnTo>
                <a:lnTo>
                  <a:pt x="1347766" y="1168083"/>
                </a:lnTo>
                <a:lnTo>
                  <a:pt x="1350313" y="1167131"/>
                </a:lnTo>
                <a:lnTo>
                  <a:pt x="1352860" y="1166813"/>
                </a:lnTo>
                <a:close/>
                <a:moveTo>
                  <a:pt x="1634223" y="1009650"/>
                </a:moveTo>
                <a:lnTo>
                  <a:pt x="1652963" y="1018533"/>
                </a:lnTo>
                <a:lnTo>
                  <a:pt x="1672339" y="1027098"/>
                </a:lnTo>
                <a:lnTo>
                  <a:pt x="1691079" y="1034712"/>
                </a:lnTo>
                <a:lnTo>
                  <a:pt x="1709819" y="1042326"/>
                </a:lnTo>
                <a:lnTo>
                  <a:pt x="1728241" y="1049939"/>
                </a:lnTo>
                <a:lnTo>
                  <a:pt x="1746663" y="1057236"/>
                </a:lnTo>
                <a:lnTo>
                  <a:pt x="1783191" y="1070560"/>
                </a:lnTo>
                <a:lnTo>
                  <a:pt x="1819083" y="1082932"/>
                </a:lnTo>
                <a:lnTo>
                  <a:pt x="1854022" y="1094670"/>
                </a:lnTo>
                <a:lnTo>
                  <a:pt x="1888325" y="1105773"/>
                </a:lnTo>
                <a:lnTo>
                  <a:pt x="1921994" y="1116242"/>
                </a:lnTo>
                <a:lnTo>
                  <a:pt x="1986155" y="1136545"/>
                </a:lnTo>
                <a:lnTo>
                  <a:pt x="2017282" y="1146379"/>
                </a:lnTo>
                <a:lnTo>
                  <a:pt x="2046821" y="1156213"/>
                </a:lnTo>
                <a:lnTo>
                  <a:pt x="2075408" y="1166682"/>
                </a:lnTo>
                <a:lnTo>
                  <a:pt x="2103042" y="1176834"/>
                </a:lnTo>
                <a:lnTo>
                  <a:pt x="2116700" y="1182544"/>
                </a:lnTo>
                <a:lnTo>
                  <a:pt x="2129722" y="1187937"/>
                </a:lnTo>
                <a:lnTo>
                  <a:pt x="2142427" y="1193965"/>
                </a:lnTo>
                <a:lnTo>
                  <a:pt x="2155132" y="1199675"/>
                </a:lnTo>
                <a:lnTo>
                  <a:pt x="2161167" y="1203164"/>
                </a:lnTo>
                <a:lnTo>
                  <a:pt x="2166885" y="1206337"/>
                </a:lnTo>
                <a:lnTo>
                  <a:pt x="2172920" y="1210461"/>
                </a:lnTo>
                <a:lnTo>
                  <a:pt x="2178319" y="1214585"/>
                </a:lnTo>
                <a:lnTo>
                  <a:pt x="2184037" y="1219026"/>
                </a:lnTo>
                <a:lnTo>
                  <a:pt x="2189119" y="1223785"/>
                </a:lnTo>
                <a:lnTo>
                  <a:pt x="2194201" y="1228861"/>
                </a:lnTo>
                <a:lnTo>
                  <a:pt x="2198965" y="1233936"/>
                </a:lnTo>
                <a:lnTo>
                  <a:pt x="2203729" y="1239647"/>
                </a:lnTo>
                <a:lnTo>
                  <a:pt x="2208494" y="1245357"/>
                </a:lnTo>
                <a:lnTo>
                  <a:pt x="2212941" y="1251384"/>
                </a:lnTo>
                <a:lnTo>
                  <a:pt x="2217387" y="1257729"/>
                </a:lnTo>
                <a:lnTo>
                  <a:pt x="2221517" y="1264391"/>
                </a:lnTo>
                <a:lnTo>
                  <a:pt x="2225646" y="1271053"/>
                </a:lnTo>
                <a:lnTo>
                  <a:pt x="2233269" y="1285011"/>
                </a:lnTo>
                <a:lnTo>
                  <a:pt x="2240257" y="1299287"/>
                </a:lnTo>
                <a:lnTo>
                  <a:pt x="2246927" y="1314832"/>
                </a:lnTo>
                <a:lnTo>
                  <a:pt x="2253279" y="1330693"/>
                </a:lnTo>
                <a:lnTo>
                  <a:pt x="2258679" y="1346555"/>
                </a:lnTo>
                <a:lnTo>
                  <a:pt x="2264079" y="1363052"/>
                </a:lnTo>
                <a:lnTo>
                  <a:pt x="2268843" y="1379865"/>
                </a:lnTo>
                <a:lnTo>
                  <a:pt x="2273290" y="1396996"/>
                </a:lnTo>
                <a:lnTo>
                  <a:pt x="2277101" y="1413809"/>
                </a:lnTo>
                <a:lnTo>
                  <a:pt x="2280595" y="1430940"/>
                </a:lnTo>
                <a:lnTo>
                  <a:pt x="2283772" y="1447754"/>
                </a:lnTo>
                <a:lnTo>
                  <a:pt x="2286948" y="1464567"/>
                </a:lnTo>
                <a:lnTo>
                  <a:pt x="2288854" y="1481381"/>
                </a:lnTo>
                <a:lnTo>
                  <a:pt x="2291077" y="1497243"/>
                </a:lnTo>
                <a:lnTo>
                  <a:pt x="2293300" y="1513104"/>
                </a:lnTo>
                <a:lnTo>
                  <a:pt x="2296477" y="1542925"/>
                </a:lnTo>
                <a:lnTo>
                  <a:pt x="2298382" y="1570207"/>
                </a:lnTo>
                <a:lnTo>
                  <a:pt x="2299653" y="1593682"/>
                </a:lnTo>
                <a:lnTo>
                  <a:pt x="2300288" y="1613351"/>
                </a:lnTo>
                <a:lnTo>
                  <a:pt x="2300288" y="1627944"/>
                </a:lnTo>
                <a:lnTo>
                  <a:pt x="2300288" y="1630799"/>
                </a:lnTo>
                <a:lnTo>
                  <a:pt x="2299653" y="1633971"/>
                </a:lnTo>
                <a:lnTo>
                  <a:pt x="2299018" y="1636827"/>
                </a:lnTo>
                <a:lnTo>
                  <a:pt x="2297430" y="1639999"/>
                </a:lnTo>
                <a:lnTo>
                  <a:pt x="2296159" y="1643171"/>
                </a:lnTo>
                <a:lnTo>
                  <a:pt x="2293936" y="1646344"/>
                </a:lnTo>
                <a:lnTo>
                  <a:pt x="2291077" y="1649199"/>
                </a:lnTo>
                <a:lnTo>
                  <a:pt x="2288536" y="1652688"/>
                </a:lnTo>
                <a:lnTo>
                  <a:pt x="2285360" y="1655544"/>
                </a:lnTo>
                <a:lnTo>
                  <a:pt x="2281548" y="1659033"/>
                </a:lnTo>
                <a:lnTo>
                  <a:pt x="2278054" y="1661888"/>
                </a:lnTo>
                <a:lnTo>
                  <a:pt x="2273608" y="1665061"/>
                </a:lnTo>
                <a:lnTo>
                  <a:pt x="2263443" y="1671405"/>
                </a:lnTo>
                <a:lnTo>
                  <a:pt x="2252644" y="1677750"/>
                </a:lnTo>
                <a:lnTo>
                  <a:pt x="2239621" y="1684095"/>
                </a:lnTo>
                <a:lnTo>
                  <a:pt x="2225328" y="1690122"/>
                </a:lnTo>
                <a:lnTo>
                  <a:pt x="2208811" y="1696150"/>
                </a:lnTo>
                <a:lnTo>
                  <a:pt x="2191660" y="1701860"/>
                </a:lnTo>
                <a:lnTo>
                  <a:pt x="2172602" y="1707888"/>
                </a:lnTo>
                <a:lnTo>
                  <a:pt x="2151639" y="1713915"/>
                </a:lnTo>
                <a:lnTo>
                  <a:pt x="2129722" y="1719308"/>
                </a:lnTo>
                <a:lnTo>
                  <a:pt x="2105900" y="1724384"/>
                </a:lnTo>
                <a:lnTo>
                  <a:pt x="2080490" y="1730094"/>
                </a:lnTo>
                <a:lnTo>
                  <a:pt x="2053809" y="1734853"/>
                </a:lnTo>
                <a:lnTo>
                  <a:pt x="2025223" y="1739611"/>
                </a:lnTo>
                <a:lnTo>
                  <a:pt x="1995048" y="1744052"/>
                </a:lnTo>
                <a:lnTo>
                  <a:pt x="1963285" y="1748494"/>
                </a:lnTo>
                <a:lnTo>
                  <a:pt x="1930252" y="1752618"/>
                </a:lnTo>
                <a:lnTo>
                  <a:pt x="1895313" y="1756107"/>
                </a:lnTo>
                <a:lnTo>
                  <a:pt x="1858786" y="1759597"/>
                </a:lnTo>
                <a:lnTo>
                  <a:pt x="1820671" y="1762452"/>
                </a:lnTo>
                <a:lnTo>
                  <a:pt x="1780967" y="1765307"/>
                </a:lnTo>
                <a:lnTo>
                  <a:pt x="1739676" y="1767528"/>
                </a:lnTo>
                <a:lnTo>
                  <a:pt x="1696478" y="1769431"/>
                </a:lnTo>
                <a:lnTo>
                  <a:pt x="1652011" y="1771335"/>
                </a:lnTo>
                <a:lnTo>
                  <a:pt x="1605955" y="1772287"/>
                </a:lnTo>
                <a:lnTo>
                  <a:pt x="1557993" y="1773238"/>
                </a:lnTo>
                <a:lnTo>
                  <a:pt x="1508125" y="1773238"/>
                </a:lnTo>
                <a:lnTo>
                  <a:pt x="1634223" y="1009650"/>
                </a:lnTo>
                <a:close/>
                <a:moveTo>
                  <a:pt x="969658" y="942975"/>
                </a:moveTo>
                <a:lnTo>
                  <a:pt x="1145815" y="1851606"/>
                </a:lnTo>
                <a:lnTo>
                  <a:pt x="1263254" y="1851606"/>
                </a:lnTo>
                <a:lnTo>
                  <a:pt x="2020888" y="1851606"/>
                </a:lnTo>
                <a:lnTo>
                  <a:pt x="2020888" y="1936750"/>
                </a:lnTo>
                <a:lnTo>
                  <a:pt x="1163907" y="1936750"/>
                </a:lnTo>
                <a:lnTo>
                  <a:pt x="194249" y="1936750"/>
                </a:lnTo>
                <a:lnTo>
                  <a:pt x="0" y="1009057"/>
                </a:lnTo>
                <a:lnTo>
                  <a:pt x="116804" y="1009057"/>
                </a:lnTo>
                <a:lnTo>
                  <a:pt x="969658" y="942975"/>
                </a:lnTo>
                <a:close/>
                <a:moveTo>
                  <a:pt x="1346346" y="0"/>
                </a:moveTo>
                <a:lnTo>
                  <a:pt x="1355566" y="0"/>
                </a:lnTo>
                <a:lnTo>
                  <a:pt x="1364786" y="0"/>
                </a:lnTo>
                <a:lnTo>
                  <a:pt x="1373688" y="317"/>
                </a:lnTo>
                <a:lnTo>
                  <a:pt x="1382908" y="952"/>
                </a:lnTo>
                <a:lnTo>
                  <a:pt x="1391810" y="1904"/>
                </a:lnTo>
                <a:lnTo>
                  <a:pt x="1400712" y="3174"/>
                </a:lnTo>
                <a:lnTo>
                  <a:pt x="1409613" y="4444"/>
                </a:lnTo>
                <a:lnTo>
                  <a:pt x="1418515" y="6348"/>
                </a:lnTo>
                <a:lnTo>
                  <a:pt x="1426782" y="8252"/>
                </a:lnTo>
                <a:lnTo>
                  <a:pt x="1435684" y="10474"/>
                </a:lnTo>
                <a:lnTo>
                  <a:pt x="1444268" y="12379"/>
                </a:lnTo>
                <a:lnTo>
                  <a:pt x="1452852" y="15236"/>
                </a:lnTo>
                <a:lnTo>
                  <a:pt x="1460800" y="18092"/>
                </a:lnTo>
                <a:lnTo>
                  <a:pt x="1469384" y="21266"/>
                </a:lnTo>
                <a:lnTo>
                  <a:pt x="1477650" y="24758"/>
                </a:lnTo>
                <a:lnTo>
                  <a:pt x="1485598" y="27932"/>
                </a:lnTo>
                <a:lnTo>
                  <a:pt x="1493228" y="31741"/>
                </a:lnTo>
                <a:lnTo>
                  <a:pt x="1501495" y="35867"/>
                </a:lnTo>
                <a:lnTo>
                  <a:pt x="1509125" y="39676"/>
                </a:lnTo>
                <a:lnTo>
                  <a:pt x="1517073" y="44120"/>
                </a:lnTo>
                <a:lnTo>
                  <a:pt x="1524385" y="48881"/>
                </a:lnTo>
                <a:lnTo>
                  <a:pt x="1531698" y="53960"/>
                </a:lnTo>
                <a:lnTo>
                  <a:pt x="1539010" y="58721"/>
                </a:lnTo>
                <a:lnTo>
                  <a:pt x="1546640" y="63800"/>
                </a:lnTo>
                <a:lnTo>
                  <a:pt x="1553635" y="69196"/>
                </a:lnTo>
                <a:lnTo>
                  <a:pt x="1560629" y="74909"/>
                </a:lnTo>
                <a:lnTo>
                  <a:pt x="1567624" y="80305"/>
                </a:lnTo>
                <a:lnTo>
                  <a:pt x="1580976" y="92684"/>
                </a:lnTo>
                <a:lnTo>
                  <a:pt x="1593694" y="105380"/>
                </a:lnTo>
                <a:lnTo>
                  <a:pt x="1606093" y="118712"/>
                </a:lnTo>
                <a:lnTo>
                  <a:pt x="1617856" y="132678"/>
                </a:lnTo>
                <a:lnTo>
                  <a:pt x="1628984" y="147596"/>
                </a:lnTo>
                <a:lnTo>
                  <a:pt x="1639157" y="162832"/>
                </a:lnTo>
                <a:lnTo>
                  <a:pt x="1649331" y="178703"/>
                </a:lnTo>
                <a:lnTo>
                  <a:pt x="1658551" y="195525"/>
                </a:lnTo>
                <a:lnTo>
                  <a:pt x="1666817" y="212348"/>
                </a:lnTo>
                <a:lnTo>
                  <a:pt x="1674765" y="229806"/>
                </a:lnTo>
                <a:lnTo>
                  <a:pt x="1682078" y="247581"/>
                </a:lnTo>
                <a:lnTo>
                  <a:pt x="1688436" y="266308"/>
                </a:lnTo>
                <a:lnTo>
                  <a:pt x="1693841" y="285036"/>
                </a:lnTo>
                <a:lnTo>
                  <a:pt x="1698610" y="304080"/>
                </a:lnTo>
                <a:lnTo>
                  <a:pt x="1700517" y="314237"/>
                </a:lnTo>
                <a:lnTo>
                  <a:pt x="1702743" y="324077"/>
                </a:lnTo>
                <a:lnTo>
                  <a:pt x="1704332" y="333917"/>
                </a:lnTo>
                <a:lnTo>
                  <a:pt x="1705604" y="344074"/>
                </a:lnTo>
                <a:lnTo>
                  <a:pt x="1706876" y="353914"/>
                </a:lnTo>
                <a:lnTo>
                  <a:pt x="1707830" y="364071"/>
                </a:lnTo>
                <a:lnTo>
                  <a:pt x="1708466" y="374546"/>
                </a:lnTo>
                <a:lnTo>
                  <a:pt x="1709419" y="385020"/>
                </a:lnTo>
                <a:lnTo>
                  <a:pt x="1709737" y="395178"/>
                </a:lnTo>
                <a:lnTo>
                  <a:pt x="1709737" y="405652"/>
                </a:lnTo>
                <a:lnTo>
                  <a:pt x="1709737" y="418031"/>
                </a:lnTo>
                <a:lnTo>
                  <a:pt x="1709101" y="431045"/>
                </a:lnTo>
                <a:lnTo>
                  <a:pt x="1708148" y="443742"/>
                </a:lnTo>
                <a:lnTo>
                  <a:pt x="1707194" y="456755"/>
                </a:lnTo>
                <a:lnTo>
                  <a:pt x="1705604" y="470087"/>
                </a:lnTo>
                <a:lnTo>
                  <a:pt x="1703697" y="482783"/>
                </a:lnTo>
                <a:lnTo>
                  <a:pt x="1702107" y="496114"/>
                </a:lnTo>
                <a:lnTo>
                  <a:pt x="1699881" y="509446"/>
                </a:lnTo>
                <a:lnTo>
                  <a:pt x="1696702" y="522777"/>
                </a:lnTo>
                <a:lnTo>
                  <a:pt x="1693841" y="536426"/>
                </a:lnTo>
                <a:lnTo>
                  <a:pt x="1690979" y="549757"/>
                </a:lnTo>
                <a:lnTo>
                  <a:pt x="1687164" y="562771"/>
                </a:lnTo>
                <a:lnTo>
                  <a:pt x="1683667" y="576420"/>
                </a:lnTo>
                <a:lnTo>
                  <a:pt x="1679534" y="589751"/>
                </a:lnTo>
                <a:lnTo>
                  <a:pt x="1675401" y="603082"/>
                </a:lnTo>
                <a:lnTo>
                  <a:pt x="1670632" y="616414"/>
                </a:lnTo>
                <a:lnTo>
                  <a:pt x="1665863" y="629745"/>
                </a:lnTo>
                <a:lnTo>
                  <a:pt x="1661094" y="642441"/>
                </a:lnTo>
                <a:lnTo>
                  <a:pt x="1655372" y="655773"/>
                </a:lnTo>
                <a:lnTo>
                  <a:pt x="1650285" y="668787"/>
                </a:lnTo>
                <a:lnTo>
                  <a:pt x="1644244" y="681166"/>
                </a:lnTo>
                <a:lnTo>
                  <a:pt x="1638521" y="693862"/>
                </a:lnTo>
                <a:lnTo>
                  <a:pt x="1632163" y="706241"/>
                </a:lnTo>
                <a:lnTo>
                  <a:pt x="1625486" y="718938"/>
                </a:lnTo>
                <a:lnTo>
                  <a:pt x="1618810" y="730682"/>
                </a:lnTo>
                <a:lnTo>
                  <a:pt x="1612133" y="742744"/>
                </a:lnTo>
                <a:lnTo>
                  <a:pt x="1605139" y="754170"/>
                </a:lnTo>
                <a:lnTo>
                  <a:pt x="1597827" y="765597"/>
                </a:lnTo>
                <a:lnTo>
                  <a:pt x="1590514" y="777024"/>
                </a:lnTo>
                <a:lnTo>
                  <a:pt x="1582566" y="787816"/>
                </a:lnTo>
                <a:lnTo>
                  <a:pt x="1574936" y="798608"/>
                </a:lnTo>
                <a:lnTo>
                  <a:pt x="1566988" y="808765"/>
                </a:lnTo>
                <a:lnTo>
                  <a:pt x="1566988" y="950966"/>
                </a:lnTo>
                <a:lnTo>
                  <a:pt x="1559357" y="959219"/>
                </a:lnTo>
                <a:lnTo>
                  <a:pt x="1539964" y="980485"/>
                </a:lnTo>
                <a:lnTo>
                  <a:pt x="1511350" y="1011274"/>
                </a:lnTo>
                <a:lnTo>
                  <a:pt x="1495136" y="1028415"/>
                </a:lnTo>
                <a:lnTo>
                  <a:pt x="1477968" y="1046190"/>
                </a:lnTo>
                <a:lnTo>
                  <a:pt x="1459846" y="1063965"/>
                </a:lnTo>
                <a:lnTo>
                  <a:pt x="1441724" y="1081105"/>
                </a:lnTo>
                <a:lnTo>
                  <a:pt x="1423920" y="1096976"/>
                </a:lnTo>
                <a:lnTo>
                  <a:pt x="1407388" y="1111576"/>
                </a:lnTo>
                <a:lnTo>
                  <a:pt x="1399122" y="1118242"/>
                </a:lnTo>
                <a:lnTo>
                  <a:pt x="1391492" y="1123638"/>
                </a:lnTo>
                <a:lnTo>
                  <a:pt x="1384179" y="1128717"/>
                </a:lnTo>
                <a:lnTo>
                  <a:pt x="1377503" y="1133160"/>
                </a:lnTo>
                <a:lnTo>
                  <a:pt x="1371144" y="1136652"/>
                </a:lnTo>
                <a:lnTo>
                  <a:pt x="1365104" y="1139191"/>
                </a:lnTo>
                <a:lnTo>
                  <a:pt x="1360017" y="1140461"/>
                </a:lnTo>
                <a:lnTo>
                  <a:pt x="1357791" y="1141096"/>
                </a:lnTo>
                <a:lnTo>
                  <a:pt x="1355566" y="1141413"/>
                </a:lnTo>
                <a:lnTo>
                  <a:pt x="1353340" y="1141096"/>
                </a:lnTo>
                <a:lnTo>
                  <a:pt x="1351115" y="1140461"/>
                </a:lnTo>
                <a:lnTo>
                  <a:pt x="1346028" y="1139191"/>
                </a:lnTo>
                <a:lnTo>
                  <a:pt x="1340305" y="1136652"/>
                </a:lnTo>
                <a:lnTo>
                  <a:pt x="1333947" y="1133160"/>
                </a:lnTo>
                <a:lnTo>
                  <a:pt x="1327270" y="1128717"/>
                </a:lnTo>
                <a:lnTo>
                  <a:pt x="1319958" y="1123638"/>
                </a:lnTo>
                <a:lnTo>
                  <a:pt x="1312010" y="1118242"/>
                </a:lnTo>
                <a:lnTo>
                  <a:pt x="1304061" y="1111576"/>
                </a:lnTo>
                <a:lnTo>
                  <a:pt x="1287211" y="1096976"/>
                </a:lnTo>
                <a:lnTo>
                  <a:pt x="1269725" y="1081105"/>
                </a:lnTo>
                <a:lnTo>
                  <a:pt x="1251603" y="1063965"/>
                </a:lnTo>
                <a:lnTo>
                  <a:pt x="1233482" y="1046190"/>
                </a:lnTo>
                <a:lnTo>
                  <a:pt x="1215996" y="1028415"/>
                </a:lnTo>
                <a:lnTo>
                  <a:pt x="1199781" y="1011274"/>
                </a:lnTo>
                <a:lnTo>
                  <a:pt x="1171486" y="980485"/>
                </a:lnTo>
                <a:lnTo>
                  <a:pt x="1151774" y="959219"/>
                </a:lnTo>
                <a:lnTo>
                  <a:pt x="1144462" y="950966"/>
                </a:lnTo>
                <a:lnTo>
                  <a:pt x="1144462" y="808765"/>
                </a:lnTo>
                <a:lnTo>
                  <a:pt x="1136196" y="798608"/>
                </a:lnTo>
                <a:lnTo>
                  <a:pt x="1128565" y="787816"/>
                </a:lnTo>
                <a:lnTo>
                  <a:pt x="1120935" y="777024"/>
                </a:lnTo>
                <a:lnTo>
                  <a:pt x="1113305" y="765597"/>
                </a:lnTo>
                <a:lnTo>
                  <a:pt x="1105993" y="754170"/>
                </a:lnTo>
                <a:lnTo>
                  <a:pt x="1098998" y="742744"/>
                </a:lnTo>
                <a:lnTo>
                  <a:pt x="1092322" y="730682"/>
                </a:lnTo>
                <a:lnTo>
                  <a:pt x="1085645" y="718938"/>
                </a:lnTo>
                <a:lnTo>
                  <a:pt x="1078969" y="706241"/>
                </a:lnTo>
                <a:lnTo>
                  <a:pt x="1072928" y="693862"/>
                </a:lnTo>
                <a:lnTo>
                  <a:pt x="1066887" y="681166"/>
                </a:lnTo>
                <a:lnTo>
                  <a:pt x="1061165" y="668787"/>
                </a:lnTo>
                <a:lnTo>
                  <a:pt x="1055442" y="655773"/>
                </a:lnTo>
                <a:lnTo>
                  <a:pt x="1050355" y="642441"/>
                </a:lnTo>
                <a:lnTo>
                  <a:pt x="1045268" y="629745"/>
                </a:lnTo>
                <a:lnTo>
                  <a:pt x="1040499" y="616414"/>
                </a:lnTo>
                <a:lnTo>
                  <a:pt x="1036048" y="603082"/>
                </a:lnTo>
                <a:lnTo>
                  <a:pt x="1031915" y="589751"/>
                </a:lnTo>
                <a:lnTo>
                  <a:pt x="1027782" y="576420"/>
                </a:lnTo>
                <a:lnTo>
                  <a:pt x="1023967" y="562771"/>
                </a:lnTo>
                <a:lnTo>
                  <a:pt x="1020470" y="549757"/>
                </a:lnTo>
                <a:lnTo>
                  <a:pt x="1016973" y="536426"/>
                </a:lnTo>
                <a:lnTo>
                  <a:pt x="1014429" y="522777"/>
                </a:lnTo>
                <a:lnTo>
                  <a:pt x="1011568" y="509446"/>
                </a:lnTo>
                <a:lnTo>
                  <a:pt x="1009343" y="496114"/>
                </a:lnTo>
                <a:lnTo>
                  <a:pt x="1007435" y="482783"/>
                </a:lnTo>
                <a:lnTo>
                  <a:pt x="1005527" y="470087"/>
                </a:lnTo>
                <a:lnTo>
                  <a:pt x="1004256" y="456755"/>
                </a:lnTo>
                <a:lnTo>
                  <a:pt x="1002984" y="443742"/>
                </a:lnTo>
                <a:lnTo>
                  <a:pt x="1002348" y="431045"/>
                </a:lnTo>
                <a:lnTo>
                  <a:pt x="1001712" y="418031"/>
                </a:lnTo>
                <a:lnTo>
                  <a:pt x="1001712" y="405652"/>
                </a:lnTo>
                <a:lnTo>
                  <a:pt x="1001712" y="395178"/>
                </a:lnTo>
                <a:lnTo>
                  <a:pt x="1002030" y="385020"/>
                </a:lnTo>
                <a:lnTo>
                  <a:pt x="1002666" y="374546"/>
                </a:lnTo>
                <a:lnTo>
                  <a:pt x="1003302" y="364071"/>
                </a:lnTo>
                <a:lnTo>
                  <a:pt x="1004574" y="353914"/>
                </a:lnTo>
                <a:lnTo>
                  <a:pt x="1005527" y="344074"/>
                </a:lnTo>
                <a:lnTo>
                  <a:pt x="1007117" y="333917"/>
                </a:lnTo>
                <a:lnTo>
                  <a:pt x="1008707" y="324077"/>
                </a:lnTo>
                <a:lnTo>
                  <a:pt x="1010296" y="314237"/>
                </a:lnTo>
                <a:lnTo>
                  <a:pt x="1012522" y="304080"/>
                </a:lnTo>
                <a:lnTo>
                  <a:pt x="1017609" y="285036"/>
                </a:lnTo>
                <a:lnTo>
                  <a:pt x="1023013" y="266308"/>
                </a:lnTo>
                <a:lnTo>
                  <a:pt x="1029372" y="247581"/>
                </a:lnTo>
                <a:lnTo>
                  <a:pt x="1036366" y="229806"/>
                </a:lnTo>
                <a:lnTo>
                  <a:pt x="1044315" y="212348"/>
                </a:lnTo>
                <a:lnTo>
                  <a:pt x="1052899" y="195525"/>
                </a:lnTo>
                <a:lnTo>
                  <a:pt x="1062119" y="178703"/>
                </a:lnTo>
                <a:lnTo>
                  <a:pt x="1071656" y="162832"/>
                </a:lnTo>
                <a:lnTo>
                  <a:pt x="1082466" y="147596"/>
                </a:lnTo>
                <a:lnTo>
                  <a:pt x="1093593" y="132678"/>
                </a:lnTo>
                <a:lnTo>
                  <a:pt x="1105357" y="118712"/>
                </a:lnTo>
                <a:lnTo>
                  <a:pt x="1117438" y="105380"/>
                </a:lnTo>
                <a:lnTo>
                  <a:pt x="1130473" y="92684"/>
                </a:lnTo>
                <a:lnTo>
                  <a:pt x="1143826" y="80305"/>
                </a:lnTo>
                <a:lnTo>
                  <a:pt x="1150820" y="74909"/>
                </a:lnTo>
                <a:lnTo>
                  <a:pt x="1157815" y="69196"/>
                </a:lnTo>
                <a:lnTo>
                  <a:pt x="1164809" y="63800"/>
                </a:lnTo>
                <a:lnTo>
                  <a:pt x="1172121" y="58721"/>
                </a:lnTo>
                <a:lnTo>
                  <a:pt x="1179434" y="53960"/>
                </a:lnTo>
                <a:lnTo>
                  <a:pt x="1187064" y="48881"/>
                </a:lnTo>
                <a:lnTo>
                  <a:pt x="1194376" y="44120"/>
                </a:lnTo>
                <a:lnTo>
                  <a:pt x="1202007" y="39676"/>
                </a:lnTo>
                <a:lnTo>
                  <a:pt x="1209955" y="35867"/>
                </a:lnTo>
                <a:lnTo>
                  <a:pt x="1217903" y="31741"/>
                </a:lnTo>
                <a:lnTo>
                  <a:pt x="1225851" y="27932"/>
                </a:lnTo>
                <a:lnTo>
                  <a:pt x="1233799" y="24758"/>
                </a:lnTo>
                <a:lnTo>
                  <a:pt x="1242066" y="21266"/>
                </a:lnTo>
                <a:lnTo>
                  <a:pt x="1250332" y="18092"/>
                </a:lnTo>
                <a:lnTo>
                  <a:pt x="1258916" y="15236"/>
                </a:lnTo>
                <a:lnTo>
                  <a:pt x="1267182" y="12379"/>
                </a:lnTo>
                <a:lnTo>
                  <a:pt x="1275766" y="10474"/>
                </a:lnTo>
                <a:lnTo>
                  <a:pt x="1284350" y="8252"/>
                </a:lnTo>
                <a:lnTo>
                  <a:pt x="1292934" y="6348"/>
                </a:lnTo>
                <a:lnTo>
                  <a:pt x="1301836" y="4444"/>
                </a:lnTo>
                <a:lnTo>
                  <a:pt x="1310738" y="3174"/>
                </a:lnTo>
                <a:lnTo>
                  <a:pt x="1319322" y="1904"/>
                </a:lnTo>
                <a:lnTo>
                  <a:pt x="1328224" y="952"/>
                </a:lnTo>
                <a:lnTo>
                  <a:pt x="1337444" y="317"/>
                </a:lnTo>
                <a:lnTo>
                  <a:pt x="13463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KSO_Shape"/>
          <p:cNvSpPr>
            <a:spLocks/>
          </p:cNvSpPr>
          <p:nvPr/>
        </p:nvSpPr>
        <p:spPr bwMode="auto">
          <a:xfrm>
            <a:off x="5171102" y="2337671"/>
            <a:ext cx="288925" cy="323850"/>
          </a:xfrm>
          <a:custGeom>
            <a:avLst/>
            <a:gdLst>
              <a:gd name="T0" fmla="*/ 248428 w 2033587"/>
              <a:gd name="T1" fmla="*/ 944529 h 2276475"/>
              <a:gd name="T2" fmla="*/ 1175716 w 2033587"/>
              <a:gd name="T3" fmla="*/ 709393 h 2276475"/>
              <a:gd name="T4" fmla="*/ 1178374 w 2033587"/>
              <a:gd name="T5" fmla="*/ 591162 h 2276475"/>
              <a:gd name="T6" fmla="*/ 1585424 w 2033587"/>
              <a:gd name="T7" fmla="*/ 232745 h 2276475"/>
              <a:gd name="T8" fmla="*/ 1623685 w 2033587"/>
              <a:gd name="T9" fmla="*/ 244701 h 2276475"/>
              <a:gd name="T10" fmla="*/ 1656631 w 2033587"/>
              <a:gd name="T11" fmla="*/ 266753 h 2276475"/>
              <a:gd name="T12" fmla="*/ 1682138 w 2033587"/>
              <a:gd name="T13" fmla="*/ 297308 h 2276475"/>
              <a:gd name="T14" fmla="*/ 1697549 w 2033587"/>
              <a:gd name="T15" fmla="*/ 334505 h 2276475"/>
              <a:gd name="T16" fmla="*/ 1701800 w 2033587"/>
              <a:gd name="T17" fmla="*/ 1767638 h 2276475"/>
              <a:gd name="T18" fmla="*/ 1695689 w 2033587"/>
              <a:gd name="T19" fmla="*/ 1808289 h 2276475"/>
              <a:gd name="T20" fmla="*/ 1678419 w 2033587"/>
              <a:gd name="T21" fmla="*/ 1844423 h 2276475"/>
              <a:gd name="T22" fmla="*/ 1651849 w 2033587"/>
              <a:gd name="T23" fmla="*/ 1873649 h 2276475"/>
              <a:gd name="T24" fmla="*/ 1617839 w 2033587"/>
              <a:gd name="T25" fmla="*/ 1894372 h 2276475"/>
              <a:gd name="T26" fmla="*/ 1578251 w 2033587"/>
              <a:gd name="T27" fmla="*/ 1904469 h 2276475"/>
              <a:gd name="T28" fmla="*/ 381012 w 2033587"/>
              <a:gd name="T29" fmla="*/ 1903672 h 2276475"/>
              <a:gd name="T30" fmla="*/ 342220 w 2033587"/>
              <a:gd name="T31" fmla="*/ 1891715 h 2276475"/>
              <a:gd name="T32" fmla="*/ 309539 w 2033587"/>
              <a:gd name="T33" fmla="*/ 1869397 h 2276475"/>
              <a:gd name="T34" fmla="*/ 284298 w 2033587"/>
              <a:gd name="T35" fmla="*/ 1838844 h 2276475"/>
              <a:gd name="T36" fmla="*/ 268621 w 2033587"/>
              <a:gd name="T37" fmla="*/ 1801912 h 2276475"/>
              <a:gd name="T38" fmla="*/ 382075 w 2033587"/>
              <a:gd name="T39" fmla="*/ 1767638 h 2276475"/>
              <a:gd name="T40" fmla="*/ 385528 w 2033587"/>
              <a:gd name="T41" fmla="*/ 1778531 h 2276475"/>
              <a:gd name="T42" fmla="*/ 398017 w 2033587"/>
              <a:gd name="T43" fmla="*/ 1786768 h 2276475"/>
              <a:gd name="T44" fmla="*/ 1570013 w 2033587"/>
              <a:gd name="T45" fmla="*/ 1786502 h 2276475"/>
              <a:gd name="T46" fmla="*/ 1581704 w 2033587"/>
              <a:gd name="T47" fmla="*/ 1776937 h 2276475"/>
              <a:gd name="T48" fmla="*/ 1583830 w 2033587"/>
              <a:gd name="T49" fmla="*/ 368513 h 2276475"/>
              <a:gd name="T50" fmla="*/ 1580376 w 2033587"/>
              <a:gd name="T51" fmla="*/ 357619 h 2276475"/>
              <a:gd name="T52" fmla="*/ 1568419 w 2033587"/>
              <a:gd name="T53" fmla="*/ 349383 h 2276475"/>
              <a:gd name="T54" fmla="*/ 492697 w 2033587"/>
              <a:gd name="T55" fmla="*/ 362402 h 2276475"/>
              <a:gd name="T56" fmla="*/ 484724 w 2033587"/>
              <a:gd name="T57" fmla="*/ 402787 h 2276475"/>
              <a:gd name="T58" fmla="*/ 465590 w 2033587"/>
              <a:gd name="T59" fmla="*/ 437592 h 2276475"/>
              <a:gd name="T60" fmla="*/ 437421 w 2033587"/>
              <a:gd name="T61" fmla="*/ 465490 h 2276475"/>
              <a:gd name="T62" fmla="*/ 402608 w 2033587"/>
              <a:gd name="T63" fmla="*/ 484619 h 2276475"/>
              <a:gd name="T64" fmla="*/ 362480 w 2033587"/>
              <a:gd name="T65" fmla="*/ 492856 h 2276475"/>
              <a:gd name="T66" fmla="*/ 118789 w 2033587"/>
              <a:gd name="T67" fmla="*/ 1542067 h 2276475"/>
              <a:gd name="T68" fmla="*/ 128090 w 2033587"/>
              <a:gd name="T69" fmla="*/ 1553757 h 2276475"/>
              <a:gd name="T70" fmla="*/ 1299773 w 2033587"/>
              <a:gd name="T71" fmla="*/ 1556149 h 2276475"/>
              <a:gd name="T72" fmla="*/ 1310934 w 2033587"/>
              <a:gd name="T73" fmla="*/ 1552695 h 2276475"/>
              <a:gd name="T74" fmla="*/ 1319438 w 2033587"/>
              <a:gd name="T75" fmla="*/ 1540208 h 2276475"/>
              <a:gd name="T76" fmla="*/ 1318907 w 2033587"/>
              <a:gd name="T77" fmla="*/ 131782 h 2276475"/>
              <a:gd name="T78" fmla="*/ 1309340 w 2033587"/>
              <a:gd name="T79" fmla="*/ 120357 h 2276475"/>
              <a:gd name="T80" fmla="*/ 492963 w 2033587"/>
              <a:gd name="T81" fmla="*/ 117967 h 2276475"/>
              <a:gd name="T82" fmla="*/ 1327676 w 2033587"/>
              <a:gd name="T83" fmla="*/ 2922 h 2276475"/>
              <a:gd name="T84" fmla="*/ 1365413 w 2033587"/>
              <a:gd name="T85" fmla="*/ 16738 h 2276475"/>
              <a:gd name="T86" fmla="*/ 1397303 w 2033587"/>
              <a:gd name="T87" fmla="*/ 40385 h 2276475"/>
              <a:gd name="T88" fmla="*/ 1420954 w 2033587"/>
              <a:gd name="T89" fmla="*/ 72268 h 2276475"/>
              <a:gd name="T90" fmla="*/ 1434773 w 2033587"/>
              <a:gd name="T91" fmla="*/ 109996 h 2276475"/>
              <a:gd name="T92" fmla="*/ 1437430 w 2033587"/>
              <a:gd name="T93" fmla="*/ 1543396 h 2276475"/>
              <a:gd name="T94" fmla="*/ 1429192 w 2033587"/>
              <a:gd name="T95" fmla="*/ 1583515 h 2276475"/>
              <a:gd name="T96" fmla="*/ 1410324 w 2033587"/>
              <a:gd name="T97" fmla="*/ 1618586 h 2276475"/>
              <a:gd name="T98" fmla="*/ 1382155 w 2033587"/>
              <a:gd name="T99" fmla="*/ 1646749 h 2276475"/>
              <a:gd name="T100" fmla="*/ 1347076 w 2033587"/>
              <a:gd name="T101" fmla="*/ 1665613 h 2276475"/>
              <a:gd name="T102" fmla="*/ 1307214 w 2033587"/>
              <a:gd name="T103" fmla="*/ 1673849 h 2276475"/>
              <a:gd name="T104" fmla="*/ 109754 w 2033587"/>
              <a:gd name="T105" fmla="*/ 1671192 h 2276475"/>
              <a:gd name="T106" fmla="*/ 72017 w 2033587"/>
              <a:gd name="T107" fmla="*/ 1657377 h 2276475"/>
              <a:gd name="T108" fmla="*/ 40394 w 2033587"/>
              <a:gd name="T109" fmla="*/ 1633731 h 2276475"/>
              <a:gd name="T110" fmla="*/ 16476 w 2033587"/>
              <a:gd name="T111" fmla="*/ 1601848 h 2276475"/>
              <a:gd name="T112" fmla="*/ 2657 w 2033587"/>
              <a:gd name="T113" fmla="*/ 1564120 h 2276475"/>
              <a:gd name="T114" fmla="*/ 409517 w 2033587"/>
              <a:gd name="T115" fmla="*/ 0 h 22764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33587" h="2276475">
                <a:moveTo>
                  <a:pt x="312737" y="1411287"/>
                </a:moveTo>
                <a:lnTo>
                  <a:pt x="1422400" y="1411287"/>
                </a:lnTo>
                <a:lnTo>
                  <a:pt x="1422400" y="1552575"/>
                </a:lnTo>
                <a:lnTo>
                  <a:pt x="312737" y="1552575"/>
                </a:lnTo>
                <a:lnTo>
                  <a:pt x="312737" y="1411287"/>
                </a:lnTo>
                <a:close/>
                <a:moveTo>
                  <a:pt x="296862" y="1128712"/>
                </a:moveTo>
                <a:lnTo>
                  <a:pt x="1404937" y="1128712"/>
                </a:lnTo>
                <a:lnTo>
                  <a:pt x="1404937" y="1270000"/>
                </a:lnTo>
                <a:lnTo>
                  <a:pt x="296862" y="1270000"/>
                </a:lnTo>
                <a:lnTo>
                  <a:pt x="296862" y="1128712"/>
                </a:lnTo>
                <a:close/>
                <a:moveTo>
                  <a:pt x="296862" y="847725"/>
                </a:moveTo>
                <a:lnTo>
                  <a:pt x="1404937" y="847725"/>
                </a:lnTo>
                <a:lnTo>
                  <a:pt x="1404937" y="987425"/>
                </a:lnTo>
                <a:lnTo>
                  <a:pt x="296862" y="987425"/>
                </a:lnTo>
                <a:lnTo>
                  <a:pt x="296862" y="847725"/>
                </a:lnTo>
                <a:close/>
                <a:moveTo>
                  <a:pt x="869950" y="565150"/>
                </a:moveTo>
                <a:lnTo>
                  <a:pt x="1408113" y="565150"/>
                </a:lnTo>
                <a:lnTo>
                  <a:pt x="1408113" y="706438"/>
                </a:lnTo>
                <a:lnTo>
                  <a:pt x="869950" y="706438"/>
                </a:lnTo>
                <a:lnTo>
                  <a:pt x="869950" y="565150"/>
                </a:lnTo>
                <a:close/>
                <a:moveTo>
                  <a:pt x="1869440" y="276225"/>
                </a:moveTo>
                <a:lnTo>
                  <a:pt x="1877695" y="276543"/>
                </a:lnTo>
                <a:lnTo>
                  <a:pt x="1885950" y="276860"/>
                </a:lnTo>
                <a:lnTo>
                  <a:pt x="1894522" y="278130"/>
                </a:lnTo>
                <a:lnTo>
                  <a:pt x="1902460" y="279400"/>
                </a:lnTo>
                <a:lnTo>
                  <a:pt x="1910080" y="281305"/>
                </a:lnTo>
                <a:lnTo>
                  <a:pt x="1918017" y="283528"/>
                </a:lnTo>
                <a:lnTo>
                  <a:pt x="1925955" y="286068"/>
                </a:lnTo>
                <a:lnTo>
                  <a:pt x="1933257" y="288925"/>
                </a:lnTo>
                <a:lnTo>
                  <a:pt x="1940242" y="292418"/>
                </a:lnTo>
                <a:lnTo>
                  <a:pt x="1947545" y="296228"/>
                </a:lnTo>
                <a:lnTo>
                  <a:pt x="1954530" y="299720"/>
                </a:lnTo>
                <a:lnTo>
                  <a:pt x="1961197" y="304165"/>
                </a:lnTo>
                <a:lnTo>
                  <a:pt x="1967865" y="308928"/>
                </a:lnTo>
                <a:lnTo>
                  <a:pt x="1973897" y="313690"/>
                </a:lnTo>
                <a:lnTo>
                  <a:pt x="1979612" y="318770"/>
                </a:lnTo>
                <a:lnTo>
                  <a:pt x="1985645" y="324168"/>
                </a:lnTo>
                <a:lnTo>
                  <a:pt x="1991042" y="330200"/>
                </a:lnTo>
                <a:lnTo>
                  <a:pt x="1996122" y="335915"/>
                </a:lnTo>
                <a:lnTo>
                  <a:pt x="2000885" y="342265"/>
                </a:lnTo>
                <a:lnTo>
                  <a:pt x="2005647" y="348615"/>
                </a:lnTo>
                <a:lnTo>
                  <a:pt x="2010092" y="355283"/>
                </a:lnTo>
                <a:lnTo>
                  <a:pt x="2013585" y="362268"/>
                </a:lnTo>
                <a:lnTo>
                  <a:pt x="2017395" y="369570"/>
                </a:lnTo>
                <a:lnTo>
                  <a:pt x="2020570" y="376873"/>
                </a:lnTo>
                <a:lnTo>
                  <a:pt x="2023745" y="384175"/>
                </a:lnTo>
                <a:lnTo>
                  <a:pt x="2026285" y="391795"/>
                </a:lnTo>
                <a:lnTo>
                  <a:pt x="2028507" y="399733"/>
                </a:lnTo>
                <a:lnTo>
                  <a:pt x="2030412" y="407670"/>
                </a:lnTo>
                <a:lnTo>
                  <a:pt x="2032000" y="415608"/>
                </a:lnTo>
                <a:lnTo>
                  <a:pt x="2032952" y="423863"/>
                </a:lnTo>
                <a:lnTo>
                  <a:pt x="2033270" y="432118"/>
                </a:lnTo>
                <a:lnTo>
                  <a:pt x="2033587" y="440373"/>
                </a:lnTo>
                <a:lnTo>
                  <a:pt x="2033587" y="2112328"/>
                </a:lnTo>
                <a:lnTo>
                  <a:pt x="2033270" y="2120583"/>
                </a:lnTo>
                <a:lnTo>
                  <a:pt x="2032952" y="2128838"/>
                </a:lnTo>
                <a:lnTo>
                  <a:pt x="2032000" y="2137410"/>
                </a:lnTo>
                <a:lnTo>
                  <a:pt x="2030412" y="2145348"/>
                </a:lnTo>
                <a:lnTo>
                  <a:pt x="2028507" y="2153285"/>
                </a:lnTo>
                <a:lnTo>
                  <a:pt x="2026285" y="2160905"/>
                </a:lnTo>
                <a:lnTo>
                  <a:pt x="2023745" y="2168525"/>
                </a:lnTo>
                <a:lnTo>
                  <a:pt x="2020570" y="2175828"/>
                </a:lnTo>
                <a:lnTo>
                  <a:pt x="2017395" y="2183130"/>
                </a:lnTo>
                <a:lnTo>
                  <a:pt x="2013585" y="2190433"/>
                </a:lnTo>
                <a:lnTo>
                  <a:pt x="2010092" y="2197418"/>
                </a:lnTo>
                <a:lnTo>
                  <a:pt x="2005647" y="2204085"/>
                </a:lnTo>
                <a:lnTo>
                  <a:pt x="2000885" y="2210435"/>
                </a:lnTo>
                <a:lnTo>
                  <a:pt x="1996122" y="2216785"/>
                </a:lnTo>
                <a:lnTo>
                  <a:pt x="1991042" y="2222500"/>
                </a:lnTo>
                <a:lnTo>
                  <a:pt x="1985645" y="2228533"/>
                </a:lnTo>
                <a:lnTo>
                  <a:pt x="1979612" y="2233930"/>
                </a:lnTo>
                <a:lnTo>
                  <a:pt x="1973897" y="2239010"/>
                </a:lnTo>
                <a:lnTo>
                  <a:pt x="1967865" y="2243773"/>
                </a:lnTo>
                <a:lnTo>
                  <a:pt x="1961197" y="2248535"/>
                </a:lnTo>
                <a:lnTo>
                  <a:pt x="1954530" y="2252980"/>
                </a:lnTo>
                <a:lnTo>
                  <a:pt x="1947545" y="2256790"/>
                </a:lnTo>
                <a:lnTo>
                  <a:pt x="1940242" y="2260600"/>
                </a:lnTo>
                <a:lnTo>
                  <a:pt x="1933257" y="2263775"/>
                </a:lnTo>
                <a:lnTo>
                  <a:pt x="1925955" y="2266633"/>
                </a:lnTo>
                <a:lnTo>
                  <a:pt x="1918017" y="2269173"/>
                </a:lnTo>
                <a:lnTo>
                  <a:pt x="1910080" y="2271395"/>
                </a:lnTo>
                <a:lnTo>
                  <a:pt x="1902460" y="2273300"/>
                </a:lnTo>
                <a:lnTo>
                  <a:pt x="1894522" y="2274888"/>
                </a:lnTo>
                <a:lnTo>
                  <a:pt x="1885950" y="2275840"/>
                </a:lnTo>
                <a:lnTo>
                  <a:pt x="1877695" y="2276475"/>
                </a:lnTo>
                <a:lnTo>
                  <a:pt x="1869440" y="2276475"/>
                </a:lnTo>
                <a:lnTo>
                  <a:pt x="480377" y="2276475"/>
                </a:lnTo>
                <a:lnTo>
                  <a:pt x="471805" y="2276475"/>
                </a:lnTo>
                <a:lnTo>
                  <a:pt x="463550" y="2275840"/>
                </a:lnTo>
                <a:lnTo>
                  <a:pt x="455295" y="2274888"/>
                </a:lnTo>
                <a:lnTo>
                  <a:pt x="447040" y="2273300"/>
                </a:lnTo>
                <a:lnTo>
                  <a:pt x="439102" y="2271395"/>
                </a:lnTo>
                <a:lnTo>
                  <a:pt x="431482" y="2269173"/>
                </a:lnTo>
                <a:lnTo>
                  <a:pt x="423862" y="2266633"/>
                </a:lnTo>
                <a:lnTo>
                  <a:pt x="416242" y="2263775"/>
                </a:lnTo>
                <a:lnTo>
                  <a:pt x="408940" y="2260600"/>
                </a:lnTo>
                <a:lnTo>
                  <a:pt x="401955" y="2256790"/>
                </a:lnTo>
                <a:lnTo>
                  <a:pt x="394970" y="2252980"/>
                </a:lnTo>
                <a:lnTo>
                  <a:pt x="388620" y="2248535"/>
                </a:lnTo>
                <a:lnTo>
                  <a:pt x="381952" y="2243773"/>
                </a:lnTo>
                <a:lnTo>
                  <a:pt x="375602" y="2239010"/>
                </a:lnTo>
                <a:lnTo>
                  <a:pt x="369887" y="2233930"/>
                </a:lnTo>
                <a:lnTo>
                  <a:pt x="364172" y="2228533"/>
                </a:lnTo>
                <a:lnTo>
                  <a:pt x="358457" y="2222500"/>
                </a:lnTo>
                <a:lnTo>
                  <a:pt x="353377" y="2216785"/>
                </a:lnTo>
                <a:lnTo>
                  <a:pt x="348297" y="2210435"/>
                </a:lnTo>
                <a:lnTo>
                  <a:pt x="343852" y="2204085"/>
                </a:lnTo>
                <a:lnTo>
                  <a:pt x="339725" y="2197418"/>
                </a:lnTo>
                <a:lnTo>
                  <a:pt x="335597" y="2190433"/>
                </a:lnTo>
                <a:lnTo>
                  <a:pt x="332105" y="2183130"/>
                </a:lnTo>
                <a:lnTo>
                  <a:pt x="328612" y="2175828"/>
                </a:lnTo>
                <a:lnTo>
                  <a:pt x="325755" y="2168525"/>
                </a:lnTo>
                <a:lnTo>
                  <a:pt x="323215" y="2160905"/>
                </a:lnTo>
                <a:lnTo>
                  <a:pt x="320992" y="2153285"/>
                </a:lnTo>
                <a:lnTo>
                  <a:pt x="319087" y="2145348"/>
                </a:lnTo>
                <a:lnTo>
                  <a:pt x="317817" y="2137410"/>
                </a:lnTo>
                <a:lnTo>
                  <a:pt x="316547" y="2128838"/>
                </a:lnTo>
                <a:lnTo>
                  <a:pt x="315912" y="2120583"/>
                </a:lnTo>
                <a:lnTo>
                  <a:pt x="315912" y="2112328"/>
                </a:lnTo>
                <a:lnTo>
                  <a:pt x="456565" y="2112328"/>
                </a:lnTo>
                <a:lnTo>
                  <a:pt x="456882" y="2114868"/>
                </a:lnTo>
                <a:lnTo>
                  <a:pt x="457200" y="2116773"/>
                </a:lnTo>
                <a:lnTo>
                  <a:pt x="457835" y="2118995"/>
                </a:lnTo>
                <a:lnTo>
                  <a:pt x="458470" y="2121218"/>
                </a:lnTo>
                <a:lnTo>
                  <a:pt x="459422" y="2123440"/>
                </a:lnTo>
                <a:lnTo>
                  <a:pt x="460692" y="2125345"/>
                </a:lnTo>
                <a:lnTo>
                  <a:pt x="463550" y="2128838"/>
                </a:lnTo>
                <a:lnTo>
                  <a:pt x="467042" y="2132013"/>
                </a:lnTo>
                <a:lnTo>
                  <a:pt x="468947" y="2132965"/>
                </a:lnTo>
                <a:lnTo>
                  <a:pt x="471170" y="2133918"/>
                </a:lnTo>
                <a:lnTo>
                  <a:pt x="473392" y="2134870"/>
                </a:lnTo>
                <a:lnTo>
                  <a:pt x="475615" y="2135188"/>
                </a:lnTo>
                <a:lnTo>
                  <a:pt x="477837" y="2135505"/>
                </a:lnTo>
                <a:lnTo>
                  <a:pt x="480377" y="2135823"/>
                </a:lnTo>
                <a:lnTo>
                  <a:pt x="1869440" y="2135823"/>
                </a:lnTo>
                <a:lnTo>
                  <a:pt x="1871980" y="2135505"/>
                </a:lnTo>
                <a:lnTo>
                  <a:pt x="1874202" y="2135188"/>
                </a:lnTo>
                <a:lnTo>
                  <a:pt x="1876107" y="2134870"/>
                </a:lnTo>
                <a:lnTo>
                  <a:pt x="1878330" y="2133918"/>
                </a:lnTo>
                <a:lnTo>
                  <a:pt x="1880552" y="2132965"/>
                </a:lnTo>
                <a:lnTo>
                  <a:pt x="1882457" y="2132013"/>
                </a:lnTo>
                <a:lnTo>
                  <a:pt x="1885950" y="2128838"/>
                </a:lnTo>
                <a:lnTo>
                  <a:pt x="1888490" y="2125345"/>
                </a:lnTo>
                <a:lnTo>
                  <a:pt x="1890077" y="2123440"/>
                </a:lnTo>
                <a:lnTo>
                  <a:pt x="1890712" y="2121218"/>
                </a:lnTo>
                <a:lnTo>
                  <a:pt x="1891982" y="2118995"/>
                </a:lnTo>
                <a:lnTo>
                  <a:pt x="1892300" y="2116773"/>
                </a:lnTo>
                <a:lnTo>
                  <a:pt x="1892617" y="2114868"/>
                </a:lnTo>
                <a:lnTo>
                  <a:pt x="1892617" y="2112328"/>
                </a:lnTo>
                <a:lnTo>
                  <a:pt x="1892617" y="440373"/>
                </a:lnTo>
                <a:lnTo>
                  <a:pt x="1892617" y="438468"/>
                </a:lnTo>
                <a:lnTo>
                  <a:pt x="1892300" y="435928"/>
                </a:lnTo>
                <a:lnTo>
                  <a:pt x="1891982" y="433705"/>
                </a:lnTo>
                <a:lnTo>
                  <a:pt x="1890712" y="431483"/>
                </a:lnTo>
                <a:lnTo>
                  <a:pt x="1890077" y="429578"/>
                </a:lnTo>
                <a:lnTo>
                  <a:pt x="1888490" y="427355"/>
                </a:lnTo>
                <a:lnTo>
                  <a:pt x="1885950" y="424180"/>
                </a:lnTo>
                <a:lnTo>
                  <a:pt x="1882457" y="421323"/>
                </a:lnTo>
                <a:lnTo>
                  <a:pt x="1880552" y="420053"/>
                </a:lnTo>
                <a:lnTo>
                  <a:pt x="1878330" y="419100"/>
                </a:lnTo>
                <a:lnTo>
                  <a:pt x="1876107" y="418148"/>
                </a:lnTo>
                <a:lnTo>
                  <a:pt x="1874202" y="417513"/>
                </a:lnTo>
                <a:lnTo>
                  <a:pt x="1871980" y="417195"/>
                </a:lnTo>
                <a:lnTo>
                  <a:pt x="1869440" y="417195"/>
                </a:lnTo>
                <a:lnTo>
                  <a:pt x="1869440" y="276225"/>
                </a:lnTo>
                <a:close/>
                <a:moveTo>
                  <a:pt x="589072" y="140970"/>
                </a:moveTo>
                <a:lnTo>
                  <a:pt x="589072" y="424815"/>
                </a:lnTo>
                <a:lnTo>
                  <a:pt x="588754" y="433070"/>
                </a:lnTo>
                <a:lnTo>
                  <a:pt x="588436" y="441643"/>
                </a:lnTo>
                <a:lnTo>
                  <a:pt x="587166" y="449580"/>
                </a:lnTo>
                <a:lnTo>
                  <a:pt x="585896" y="458153"/>
                </a:lnTo>
                <a:lnTo>
                  <a:pt x="583991" y="465773"/>
                </a:lnTo>
                <a:lnTo>
                  <a:pt x="581768" y="473710"/>
                </a:lnTo>
                <a:lnTo>
                  <a:pt x="579227" y="481330"/>
                </a:lnTo>
                <a:lnTo>
                  <a:pt x="576052" y="488633"/>
                </a:lnTo>
                <a:lnTo>
                  <a:pt x="572876" y="495935"/>
                </a:lnTo>
                <a:lnTo>
                  <a:pt x="569065" y="503238"/>
                </a:lnTo>
                <a:lnTo>
                  <a:pt x="565572" y="509905"/>
                </a:lnTo>
                <a:lnTo>
                  <a:pt x="561126" y="516573"/>
                </a:lnTo>
                <a:lnTo>
                  <a:pt x="556363" y="522923"/>
                </a:lnTo>
                <a:lnTo>
                  <a:pt x="551600" y="528955"/>
                </a:lnTo>
                <a:lnTo>
                  <a:pt x="546519" y="535305"/>
                </a:lnTo>
                <a:lnTo>
                  <a:pt x="541120" y="541020"/>
                </a:lnTo>
                <a:lnTo>
                  <a:pt x="535087" y="546100"/>
                </a:lnTo>
                <a:lnTo>
                  <a:pt x="529371" y="551815"/>
                </a:lnTo>
                <a:lnTo>
                  <a:pt x="522702" y="556260"/>
                </a:lnTo>
                <a:lnTo>
                  <a:pt x="516668" y="561023"/>
                </a:lnTo>
                <a:lnTo>
                  <a:pt x="509682" y="565150"/>
                </a:lnTo>
                <a:lnTo>
                  <a:pt x="503013" y="569278"/>
                </a:lnTo>
                <a:lnTo>
                  <a:pt x="495709" y="572770"/>
                </a:lnTo>
                <a:lnTo>
                  <a:pt x="488406" y="575945"/>
                </a:lnTo>
                <a:lnTo>
                  <a:pt x="481102" y="579120"/>
                </a:lnTo>
                <a:lnTo>
                  <a:pt x="473480" y="581978"/>
                </a:lnTo>
                <a:lnTo>
                  <a:pt x="465541" y="584200"/>
                </a:lnTo>
                <a:lnTo>
                  <a:pt x="457602" y="585788"/>
                </a:lnTo>
                <a:lnTo>
                  <a:pt x="449663" y="587375"/>
                </a:lnTo>
                <a:lnTo>
                  <a:pt x="441407" y="588328"/>
                </a:lnTo>
                <a:lnTo>
                  <a:pt x="433150" y="588963"/>
                </a:lnTo>
                <a:lnTo>
                  <a:pt x="424576" y="589280"/>
                </a:lnTo>
                <a:lnTo>
                  <a:pt x="140678" y="589280"/>
                </a:lnTo>
                <a:lnTo>
                  <a:pt x="140678" y="1836103"/>
                </a:lnTo>
                <a:lnTo>
                  <a:pt x="140678" y="1838643"/>
                </a:lnTo>
                <a:lnTo>
                  <a:pt x="140996" y="1840548"/>
                </a:lnTo>
                <a:lnTo>
                  <a:pt x="141948" y="1842770"/>
                </a:lnTo>
                <a:lnTo>
                  <a:pt x="142584" y="1844993"/>
                </a:lnTo>
                <a:lnTo>
                  <a:pt x="143536" y="1847215"/>
                </a:lnTo>
                <a:lnTo>
                  <a:pt x="144807" y="1849120"/>
                </a:lnTo>
                <a:lnTo>
                  <a:pt x="147665" y="1852613"/>
                </a:lnTo>
                <a:lnTo>
                  <a:pt x="151475" y="1855470"/>
                </a:lnTo>
                <a:lnTo>
                  <a:pt x="153063" y="1856740"/>
                </a:lnTo>
                <a:lnTo>
                  <a:pt x="155286" y="1857693"/>
                </a:lnTo>
                <a:lnTo>
                  <a:pt x="157191" y="1858645"/>
                </a:lnTo>
                <a:lnTo>
                  <a:pt x="159732" y="1858963"/>
                </a:lnTo>
                <a:lnTo>
                  <a:pt x="161955" y="1859280"/>
                </a:lnTo>
                <a:lnTo>
                  <a:pt x="164495" y="1859598"/>
                </a:lnTo>
                <a:lnTo>
                  <a:pt x="1553180" y="1859598"/>
                </a:lnTo>
                <a:lnTo>
                  <a:pt x="1556038" y="1859280"/>
                </a:lnTo>
                <a:lnTo>
                  <a:pt x="1557943" y="1858963"/>
                </a:lnTo>
                <a:lnTo>
                  <a:pt x="1560484" y="1858645"/>
                </a:lnTo>
                <a:lnTo>
                  <a:pt x="1562389" y="1857693"/>
                </a:lnTo>
                <a:lnTo>
                  <a:pt x="1564612" y="1856740"/>
                </a:lnTo>
                <a:lnTo>
                  <a:pt x="1566517" y="1855470"/>
                </a:lnTo>
                <a:lnTo>
                  <a:pt x="1570010" y="1852613"/>
                </a:lnTo>
                <a:lnTo>
                  <a:pt x="1572868" y="1849120"/>
                </a:lnTo>
                <a:lnTo>
                  <a:pt x="1574139" y="1847215"/>
                </a:lnTo>
                <a:lnTo>
                  <a:pt x="1575091" y="1844993"/>
                </a:lnTo>
                <a:lnTo>
                  <a:pt x="1576044" y="1842770"/>
                </a:lnTo>
                <a:lnTo>
                  <a:pt x="1576679" y="1840548"/>
                </a:lnTo>
                <a:lnTo>
                  <a:pt x="1576997" y="1838643"/>
                </a:lnTo>
                <a:lnTo>
                  <a:pt x="1576997" y="1836103"/>
                </a:lnTo>
                <a:lnTo>
                  <a:pt x="1576997" y="164782"/>
                </a:lnTo>
                <a:lnTo>
                  <a:pt x="1576997" y="161925"/>
                </a:lnTo>
                <a:lnTo>
                  <a:pt x="1576679" y="160020"/>
                </a:lnTo>
                <a:lnTo>
                  <a:pt x="1576044" y="157480"/>
                </a:lnTo>
                <a:lnTo>
                  <a:pt x="1575091" y="155257"/>
                </a:lnTo>
                <a:lnTo>
                  <a:pt x="1574139" y="153352"/>
                </a:lnTo>
                <a:lnTo>
                  <a:pt x="1572868" y="151447"/>
                </a:lnTo>
                <a:lnTo>
                  <a:pt x="1570010" y="147955"/>
                </a:lnTo>
                <a:lnTo>
                  <a:pt x="1566517" y="145097"/>
                </a:lnTo>
                <a:lnTo>
                  <a:pt x="1564612" y="143827"/>
                </a:lnTo>
                <a:lnTo>
                  <a:pt x="1562389" y="142875"/>
                </a:lnTo>
                <a:lnTo>
                  <a:pt x="1560484" y="141922"/>
                </a:lnTo>
                <a:lnTo>
                  <a:pt x="1557943" y="141287"/>
                </a:lnTo>
                <a:lnTo>
                  <a:pt x="1556038" y="140970"/>
                </a:lnTo>
                <a:lnTo>
                  <a:pt x="1553180" y="140970"/>
                </a:lnTo>
                <a:lnTo>
                  <a:pt x="589072" y="140970"/>
                </a:lnTo>
                <a:close/>
                <a:moveTo>
                  <a:pt x="489358" y="0"/>
                </a:moveTo>
                <a:lnTo>
                  <a:pt x="1553180" y="0"/>
                </a:lnTo>
                <a:lnTo>
                  <a:pt x="1562071" y="317"/>
                </a:lnTo>
                <a:lnTo>
                  <a:pt x="1570010" y="952"/>
                </a:lnTo>
                <a:lnTo>
                  <a:pt x="1578584" y="2222"/>
                </a:lnTo>
                <a:lnTo>
                  <a:pt x="1586523" y="3492"/>
                </a:lnTo>
                <a:lnTo>
                  <a:pt x="1594462" y="5397"/>
                </a:lnTo>
                <a:lnTo>
                  <a:pt x="1602084" y="7620"/>
                </a:lnTo>
                <a:lnTo>
                  <a:pt x="1609705" y="10160"/>
                </a:lnTo>
                <a:lnTo>
                  <a:pt x="1617644" y="13017"/>
                </a:lnTo>
                <a:lnTo>
                  <a:pt x="1624630" y="16192"/>
                </a:lnTo>
                <a:lnTo>
                  <a:pt x="1631617" y="20002"/>
                </a:lnTo>
                <a:lnTo>
                  <a:pt x="1638603" y="23812"/>
                </a:lnTo>
                <a:lnTo>
                  <a:pt x="1645589" y="28257"/>
                </a:lnTo>
                <a:lnTo>
                  <a:pt x="1651623" y="32702"/>
                </a:lnTo>
                <a:lnTo>
                  <a:pt x="1657974" y="37782"/>
                </a:lnTo>
                <a:lnTo>
                  <a:pt x="1664008" y="42862"/>
                </a:lnTo>
                <a:lnTo>
                  <a:pt x="1669724" y="48260"/>
                </a:lnTo>
                <a:lnTo>
                  <a:pt x="1675122" y="53975"/>
                </a:lnTo>
                <a:lnTo>
                  <a:pt x="1680203" y="60007"/>
                </a:lnTo>
                <a:lnTo>
                  <a:pt x="1685284" y="66357"/>
                </a:lnTo>
                <a:lnTo>
                  <a:pt x="1689730" y="72390"/>
                </a:lnTo>
                <a:lnTo>
                  <a:pt x="1694176" y="79375"/>
                </a:lnTo>
                <a:lnTo>
                  <a:pt x="1697987" y="86360"/>
                </a:lnTo>
                <a:lnTo>
                  <a:pt x="1701797" y="93345"/>
                </a:lnTo>
                <a:lnTo>
                  <a:pt x="1704973" y="100647"/>
                </a:lnTo>
                <a:lnTo>
                  <a:pt x="1707831" y="108267"/>
                </a:lnTo>
                <a:lnTo>
                  <a:pt x="1710371" y="115570"/>
                </a:lnTo>
                <a:lnTo>
                  <a:pt x="1712594" y="123507"/>
                </a:lnTo>
                <a:lnTo>
                  <a:pt x="1714500" y="131445"/>
                </a:lnTo>
                <a:lnTo>
                  <a:pt x="1715770" y="139382"/>
                </a:lnTo>
                <a:lnTo>
                  <a:pt x="1717040" y="147637"/>
                </a:lnTo>
                <a:lnTo>
                  <a:pt x="1717675" y="155892"/>
                </a:lnTo>
                <a:lnTo>
                  <a:pt x="1717675" y="164782"/>
                </a:lnTo>
                <a:lnTo>
                  <a:pt x="1717675" y="1836103"/>
                </a:lnTo>
                <a:lnTo>
                  <a:pt x="1717675" y="1844358"/>
                </a:lnTo>
                <a:lnTo>
                  <a:pt x="1717040" y="1852613"/>
                </a:lnTo>
                <a:lnTo>
                  <a:pt x="1715770" y="1861185"/>
                </a:lnTo>
                <a:lnTo>
                  <a:pt x="1714500" y="1869123"/>
                </a:lnTo>
                <a:lnTo>
                  <a:pt x="1712594" y="1877060"/>
                </a:lnTo>
                <a:lnTo>
                  <a:pt x="1710371" y="1884680"/>
                </a:lnTo>
                <a:lnTo>
                  <a:pt x="1707831" y="1892300"/>
                </a:lnTo>
                <a:lnTo>
                  <a:pt x="1704973" y="1900238"/>
                </a:lnTo>
                <a:lnTo>
                  <a:pt x="1701797" y="1907223"/>
                </a:lnTo>
                <a:lnTo>
                  <a:pt x="1697987" y="1914208"/>
                </a:lnTo>
                <a:lnTo>
                  <a:pt x="1694176" y="1921193"/>
                </a:lnTo>
                <a:lnTo>
                  <a:pt x="1689730" y="1927860"/>
                </a:lnTo>
                <a:lnTo>
                  <a:pt x="1685284" y="1934210"/>
                </a:lnTo>
                <a:lnTo>
                  <a:pt x="1680203" y="1940560"/>
                </a:lnTo>
                <a:lnTo>
                  <a:pt x="1675122" y="1946275"/>
                </a:lnTo>
                <a:lnTo>
                  <a:pt x="1669724" y="1952308"/>
                </a:lnTo>
                <a:lnTo>
                  <a:pt x="1664008" y="1957705"/>
                </a:lnTo>
                <a:lnTo>
                  <a:pt x="1657974" y="1962785"/>
                </a:lnTo>
                <a:lnTo>
                  <a:pt x="1651623" y="1967865"/>
                </a:lnTo>
                <a:lnTo>
                  <a:pt x="1645589" y="1972310"/>
                </a:lnTo>
                <a:lnTo>
                  <a:pt x="1638603" y="1976755"/>
                </a:lnTo>
                <a:lnTo>
                  <a:pt x="1631617" y="1980565"/>
                </a:lnTo>
                <a:lnTo>
                  <a:pt x="1624630" y="1984375"/>
                </a:lnTo>
                <a:lnTo>
                  <a:pt x="1617644" y="1987550"/>
                </a:lnTo>
                <a:lnTo>
                  <a:pt x="1609705" y="1990408"/>
                </a:lnTo>
                <a:lnTo>
                  <a:pt x="1602084" y="1992948"/>
                </a:lnTo>
                <a:lnTo>
                  <a:pt x="1594462" y="1995170"/>
                </a:lnTo>
                <a:lnTo>
                  <a:pt x="1586523" y="1997075"/>
                </a:lnTo>
                <a:lnTo>
                  <a:pt x="1578584" y="1998345"/>
                </a:lnTo>
                <a:lnTo>
                  <a:pt x="1570010" y="1999615"/>
                </a:lnTo>
                <a:lnTo>
                  <a:pt x="1562071" y="2000250"/>
                </a:lnTo>
                <a:lnTo>
                  <a:pt x="1553180" y="2000250"/>
                </a:lnTo>
                <a:lnTo>
                  <a:pt x="164495" y="2000250"/>
                </a:lnTo>
                <a:lnTo>
                  <a:pt x="155604" y="2000250"/>
                </a:lnTo>
                <a:lnTo>
                  <a:pt x="147665" y="1999615"/>
                </a:lnTo>
                <a:lnTo>
                  <a:pt x="139408" y="1998345"/>
                </a:lnTo>
                <a:lnTo>
                  <a:pt x="131152" y="1997075"/>
                </a:lnTo>
                <a:lnTo>
                  <a:pt x="123213" y="1995170"/>
                </a:lnTo>
                <a:lnTo>
                  <a:pt x="115591" y="1992948"/>
                </a:lnTo>
                <a:lnTo>
                  <a:pt x="107970" y="1990408"/>
                </a:lnTo>
                <a:lnTo>
                  <a:pt x="100348" y="1987550"/>
                </a:lnTo>
                <a:lnTo>
                  <a:pt x="93044" y="1984375"/>
                </a:lnTo>
                <a:lnTo>
                  <a:pt x="86058" y="1980565"/>
                </a:lnTo>
                <a:lnTo>
                  <a:pt x="79072" y="1976755"/>
                </a:lnTo>
                <a:lnTo>
                  <a:pt x="72721" y="1972310"/>
                </a:lnTo>
                <a:lnTo>
                  <a:pt x="66052" y="1967865"/>
                </a:lnTo>
                <a:lnTo>
                  <a:pt x="59701" y="1962785"/>
                </a:lnTo>
                <a:lnTo>
                  <a:pt x="53667" y="1957705"/>
                </a:lnTo>
                <a:lnTo>
                  <a:pt x="48269" y="1952308"/>
                </a:lnTo>
                <a:lnTo>
                  <a:pt x="42553" y="1946275"/>
                </a:lnTo>
                <a:lnTo>
                  <a:pt x="37472" y="1940560"/>
                </a:lnTo>
                <a:lnTo>
                  <a:pt x="32391" y="1934210"/>
                </a:lnTo>
                <a:lnTo>
                  <a:pt x="27945" y="1927860"/>
                </a:lnTo>
                <a:lnTo>
                  <a:pt x="23817" y="1921193"/>
                </a:lnTo>
                <a:lnTo>
                  <a:pt x="19688" y="1914208"/>
                </a:lnTo>
                <a:lnTo>
                  <a:pt x="16195" y="1907223"/>
                </a:lnTo>
                <a:lnTo>
                  <a:pt x="12702" y="1900238"/>
                </a:lnTo>
                <a:lnTo>
                  <a:pt x="9844" y="1892300"/>
                </a:lnTo>
                <a:lnTo>
                  <a:pt x="7304" y="1884680"/>
                </a:lnTo>
                <a:lnTo>
                  <a:pt x="5081" y="1877060"/>
                </a:lnTo>
                <a:lnTo>
                  <a:pt x="3175" y="1869123"/>
                </a:lnTo>
                <a:lnTo>
                  <a:pt x="1905" y="1861185"/>
                </a:lnTo>
                <a:lnTo>
                  <a:pt x="635" y="1852613"/>
                </a:lnTo>
                <a:lnTo>
                  <a:pt x="0" y="1844358"/>
                </a:lnTo>
                <a:lnTo>
                  <a:pt x="0" y="1836103"/>
                </a:lnTo>
                <a:lnTo>
                  <a:pt x="0" y="489585"/>
                </a:lnTo>
                <a:lnTo>
                  <a:pt x="4893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3" name="KSO_Shape"/>
          <p:cNvSpPr>
            <a:spLocks/>
          </p:cNvSpPr>
          <p:nvPr/>
        </p:nvSpPr>
        <p:spPr bwMode="auto">
          <a:xfrm>
            <a:off x="6631602" y="2459909"/>
            <a:ext cx="414337" cy="352425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4" name="KSO_Shape"/>
          <p:cNvSpPr>
            <a:spLocks noChangeArrowheads="1"/>
          </p:cNvSpPr>
          <p:nvPr/>
        </p:nvSpPr>
        <p:spPr bwMode="auto">
          <a:xfrm>
            <a:off x="7331689" y="4015658"/>
            <a:ext cx="403225" cy="323850"/>
          </a:xfrm>
          <a:custGeom>
            <a:avLst/>
            <a:gdLst>
              <a:gd name="T0" fmla="*/ 552105 w 2874963"/>
              <a:gd name="T1" fmla="*/ 1256550 h 2311400"/>
              <a:gd name="T2" fmla="*/ 814407 w 2874963"/>
              <a:gd name="T3" fmla="*/ 1166381 h 2311400"/>
              <a:gd name="T4" fmla="*/ 861857 w 2874963"/>
              <a:gd name="T5" fmla="*/ 1221938 h 2311400"/>
              <a:gd name="T6" fmla="*/ 529108 w 2874963"/>
              <a:gd name="T7" fmla="*/ 1452571 h 2311400"/>
              <a:gd name="T8" fmla="*/ 122756 w 2874963"/>
              <a:gd name="T9" fmla="*/ 1358877 h 2311400"/>
              <a:gd name="T10" fmla="*/ 175912 w 2874963"/>
              <a:gd name="T11" fmla="*/ 1192357 h 2311400"/>
              <a:gd name="T12" fmla="*/ 277118 w 2874963"/>
              <a:gd name="T13" fmla="*/ 1128994 h 2311400"/>
              <a:gd name="T14" fmla="*/ 305052 w 2874963"/>
              <a:gd name="T15" fmla="*/ 1242809 h 2311400"/>
              <a:gd name="T16" fmla="*/ 994050 w 2874963"/>
              <a:gd name="T17" fmla="*/ 853464 h 2311400"/>
              <a:gd name="T18" fmla="*/ 644668 w 2874963"/>
              <a:gd name="T19" fmla="*/ 666225 h 2311400"/>
              <a:gd name="T20" fmla="*/ 675774 w 2874963"/>
              <a:gd name="T21" fmla="*/ 776137 h 2311400"/>
              <a:gd name="T22" fmla="*/ 719353 w 2874963"/>
              <a:gd name="T23" fmla="*/ 821032 h 2311400"/>
              <a:gd name="T24" fmla="*/ 694258 w 2874963"/>
              <a:gd name="T25" fmla="*/ 885897 h 2311400"/>
              <a:gd name="T26" fmla="*/ 639408 w 2874963"/>
              <a:gd name="T27" fmla="*/ 997010 h 2311400"/>
              <a:gd name="T28" fmla="*/ 561868 w 2874963"/>
              <a:gd name="T29" fmla="*/ 1068783 h 2311400"/>
              <a:gd name="T30" fmla="*/ 506117 w 2874963"/>
              <a:gd name="T31" fmla="*/ 1079143 h 2311400"/>
              <a:gd name="T32" fmla="*/ 449013 w 2874963"/>
              <a:gd name="T33" fmla="*/ 1059924 h 2311400"/>
              <a:gd name="T34" fmla="*/ 372374 w 2874963"/>
              <a:gd name="T35" fmla="*/ 966830 h 2311400"/>
              <a:gd name="T36" fmla="*/ 317074 w 2874963"/>
              <a:gd name="T37" fmla="*/ 867429 h 2311400"/>
              <a:gd name="T38" fmla="*/ 315722 w 2874963"/>
              <a:gd name="T39" fmla="*/ 807819 h 2311400"/>
              <a:gd name="T40" fmla="*/ 360804 w 2874963"/>
              <a:gd name="T41" fmla="*/ 726436 h 2311400"/>
              <a:gd name="T42" fmla="*/ 420311 w 2874963"/>
              <a:gd name="T43" fmla="*/ 688148 h 2311400"/>
              <a:gd name="T44" fmla="*/ 541281 w 2874963"/>
              <a:gd name="T45" fmla="*/ 679889 h 2311400"/>
              <a:gd name="T46" fmla="*/ 615816 w 2874963"/>
              <a:gd name="T47" fmla="*/ 642201 h 2311400"/>
              <a:gd name="T48" fmla="*/ 607328 w 2874963"/>
              <a:gd name="T49" fmla="*/ 550770 h 2311400"/>
              <a:gd name="T50" fmla="*/ 652075 w 2874963"/>
              <a:gd name="T51" fmla="*/ 576010 h 2311400"/>
              <a:gd name="T52" fmla="*/ 690816 w 2874963"/>
              <a:gd name="T53" fmla="*/ 613419 h 2311400"/>
              <a:gd name="T54" fmla="*/ 708834 w 2874963"/>
              <a:gd name="T55" fmla="*/ 715281 h 2311400"/>
              <a:gd name="T56" fmla="*/ 684809 w 2874963"/>
              <a:gd name="T57" fmla="*/ 784841 h 2311400"/>
              <a:gd name="T58" fmla="*/ 653727 w 2874963"/>
              <a:gd name="T59" fmla="*/ 664651 h 2311400"/>
              <a:gd name="T60" fmla="*/ 590811 w 2874963"/>
              <a:gd name="T61" fmla="*/ 648726 h 2311400"/>
              <a:gd name="T62" fmla="*/ 495911 w 2874963"/>
              <a:gd name="T63" fmla="*/ 681177 h 2311400"/>
              <a:gd name="T64" fmla="*/ 382693 w 2874963"/>
              <a:gd name="T65" fmla="*/ 672613 h 2311400"/>
              <a:gd name="T66" fmla="*/ 342000 w 2874963"/>
              <a:gd name="T67" fmla="*/ 784841 h 2311400"/>
              <a:gd name="T68" fmla="*/ 316624 w 2874963"/>
              <a:gd name="T69" fmla="*/ 733159 h 2311400"/>
              <a:gd name="T70" fmla="*/ 334342 w 2874963"/>
              <a:gd name="T71" fmla="*/ 634002 h 2311400"/>
              <a:gd name="T72" fmla="*/ 392753 w 2874963"/>
              <a:gd name="T73" fmla="*/ 561737 h 2311400"/>
              <a:gd name="T74" fmla="*/ 513330 w 2874963"/>
              <a:gd name="T75" fmla="*/ 530788 h 2311400"/>
              <a:gd name="T76" fmla="*/ 816493 w 2874963"/>
              <a:gd name="T77" fmla="*/ 367350 h 2311400"/>
              <a:gd name="T78" fmla="*/ 816493 w 2874963"/>
              <a:gd name="T79" fmla="*/ 418842 h 2311400"/>
              <a:gd name="T80" fmla="*/ 1079641 w 2874963"/>
              <a:gd name="T81" fmla="*/ 426048 h 2311400"/>
              <a:gd name="T82" fmla="*/ 1093467 w 2874963"/>
              <a:gd name="T83" fmla="*/ 377108 h 2311400"/>
              <a:gd name="T84" fmla="*/ 1049584 w 2874963"/>
              <a:gd name="T85" fmla="*/ 364048 h 2311400"/>
              <a:gd name="T86" fmla="*/ 1023434 w 2874963"/>
              <a:gd name="T87" fmla="*/ 392871 h 2311400"/>
              <a:gd name="T88" fmla="*/ 856619 w 2874963"/>
              <a:gd name="T89" fmla="*/ 372605 h 2311400"/>
              <a:gd name="T90" fmla="*/ 927854 w 2874963"/>
              <a:gd name="T91" fmla="*/ 64403 h 2311400"/>
              <a:gd name="T92" fmla="*/ 904258 w 2874963"/>
              <a:gd name="T93" fmla="*/ 91875 h 2311400"/>
              <a:gd name="T94" fmla="*/ 905010 w 2874963"/>
              <a:gd name="T95" fmla="*/ 129406 h 2311400"/>
              <a:gd name="T96" fmla="*/ 930108 w 2874963"/>
              <a:gd name="T97" fmla="*/ 155677 h 2311400"/>
              <a:gd name="T98" fmla="*/ 967829 w 2874963"/>
              <a:gd name="T99" fmla="*/ 158379 h 2311400"/>
              <a:gd name="T100" fmla="*/ 996233 w 2874963"/>
              <a:gd name="T101" fmla="*/ 136162 h 2311400"/>
              <a:gd name="T102" fmla="*/ 1002845 w 2874963"/>
              <a:gd name="T103" fmla="*/ 99081 h 2311400"/>
              <a:gd name="T104" fmla="*/ 983158 w 2874963"/>
              <a:gd name="T105" fmla="*/ 68306 h 2311400"/>
              <a:gd name="T106" fmla="*/ 881566 w 2874963"/>
              <a:gd name="T107" fmla="*/ 0 h 2311400"/>
              <a:gd name="T108" fmla="*/ 1048381 w 2874963"/>
              <a:gd name="T109" fmla="*/ 20417 h 2311400"/>
              <a:gd name="T110" fmla="*/ 1859163 w 2874963"/>
              <a:gd name="T111" fmla="*/ 308953 h 2311400"/>
              <a:gd name="T112" fmla="*/ 1899590 w 2874963"/>
              <a:gd name="T113" fmla="*/ 355791 h 2311400"/>
              <a:gd name="T114" fmla="*/ 2705 w 2874963"/>
              <a:gd name="T115" fmla="*/ 364048 h 2311400"/>
              <a:gd name="T116" fmla="*/ 38623 w 2874963"/>
              <a:gd name="T117" fmla="*/ 313456 h 2311400"/>
              <a:gd name="T118" fmla="*/ 855416 w 2874963"/>
              <a:gd name="T119" fmla="*/ 26121 h 23114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74963" h="2311400">
                <a:moveTo>
                  <a:pt x="1500188" y="1927225"/>
                </a:moveTo>
                <a:lnTo>
                  <a:pt x="2676526" y="1927225"/>
                </a:lnTo>
                <a:lnTo>
                  <a:pt x="2676526" y="1949450"/>
                </a:lnTo>
                <a:lnTo>
                  <a:pt x="1500188" y="1949450"/>
                </a:lnTo>
                <a:lnTo>
                  <a:pt x="1500188" y="1927225"/>
                </a:lnTo>
                <a:close/>
                <a:moveTo>
                  <a:pt x="1500188" y="1706563"/>
                </a:moveTo>
                <a:lnTo>
                  <a:pt x="2676526" y="1706563"/>
                </a:lnTo>
                <a:lnTo>
                  <a:pt x="2676526" y="1728788"/>
                </a:lnTo>
                <a:lnTo>
                  <a:pt x="1500188" y="1728788"/>
                </a:lnTo>
                <a:lnTo>
                  <a:pt x="1500188" y="1706563"/>
                </a:lnTo>
                <a:close/>
                <a:moveTo>
                  <a:pt x="741023" y="1676400"/>
                </a:moveTo>
                <a:lnTo>
                  <a:pt x="803616" y="1676400"/>
                </a:lnTo>
                <a:lnTo>
                  <a:pt x="835026" y="1736633"/>
                </a:lnTo>
                <a:lnTo>
                  <a:pt x="813107" y="1759278"/>
                </a:lnTo>
                <a:lnTo>
                  <a:pt x="833218" y="1897860"/>
                </a:lnTo>
                <a:lnTo>
                  <a:pt x="772432" y="2124075"/>
                </a:lnTo>
                <a:lnTo>
                  <a:pt x="711647" y="1897860"/>
                </a:lnTo>
                <a:lnTo>
                  <a:pt x="731532" y="1759278"/>
                </a:lnTo>
                <a:lnTo>
                  <a:pt x="709613" y="1736633"/>
                </a:lnTo>
                <a:lnTo>
                  <a:pt x="741023" y="1676400"/>
                </a:lnTo>
                <a:close/>
                <a:moveTo>
                  <a:pt x="1033510" y="1660525"/>
                </a:moveTo>
                <a:lnTo>
                  <a:pt x="1069768" y="1677761"/>
                </a:lnTo>
                <a:lnTo>
                  <a:pt x="1107612" y="1695904"/>
                </a:lnTo>
                <a:lnTo>
                  <a:pt x="1126421" y="1705202"/>
                </a:lnTo>
                <a:lnTo>
                  <a:pt x="1145003" y="1714727"/>
                </a:lnTo>
                <a:lnTo>
                  <a:pt x="1163585" y="1724252"/>
                </a:lnTo>
                <a:lnTo>
                  <a:pt x="1181261" y="1734004"/>
                </a:lnTo>
                <a:lnTo>
                  <a:pt x="1198257" y="1743302"/>
                </a:lnTo>
                <a:lnTo>
                  <a:pt x="1214346" y="1752600"/>
                </a:lnTo>
                <a:lnTo>
                  <a:pt x="1229076" y="1761671"/>
                </a:lnTo>
                <a:lnTo>
                  <a:pt x="1242673" y="1770289"/>
                </a:lnTo>
                <a:lnTo>
                  <a:pt x="1248792" y="1774598"/>
                </a:lnTo>
                <a:lnTo>
                  <a:pt x="1254683" y="1778680"/>
                </a:lnTo>
                <a:lnTo>
                  <a:pt x="1259896" y="1782762"/>
                </a:lnTo>
                <a:lnTo>
                  <a:pt x="1264881" y="1786618"/>
                </a:lnTo>
                <a:lnTo>
                  <a:pt x="1269187" y="1790473"/>
                </a:lnTo>
                <a:lnTo>
                  <a:pt x="1273039" y="1794102"/>
                </a:lnTo>
                <a:lnTo>
                  <a:pt x="1276438" y="1797504"/>
                </a:lnTo>
                <a:lnTo>
                  <a:pt x="1278931" y="1800905"/>
                </a:lnTo>
                <a:lnTo>
                  <a:pt x="1281197" y="1803627"/>
                </a:lnTo>
                <a:lnTo>
                  <a:pt x="1283237" y="1807029"/>
                </a:lnTo>
                <a:lnTo>
                  <a:pt x="1287542" y="1814739"/>
                </a:lnTo>
                <a:lnTo>
                  <a:pt x="1291621" y="1823811"/>
                </a:lnTo>
                <a:lnTo>
                  <a:pt x="1296380" y="1834016"/>
                </a:lnTo>
                <a:lnTo>
                  <a:pt x="1300686" y="1845582"/>
                </a:lnTo>
                <a:lnTo>
                  <a:pt x="1305445" y="1858282"/>
                </a:lnTo>
                <a:lnTo>
                  <a:pt x="1310203" y="1871889"/>
                </a:lnTo>
                <a:lnTo>
                  <a:pt x="1314736" y="1886404"/>
                </a:lnTo>
                <a:lnTo>
                  <a:pt x="1319495" y="1901371"/>
                </a:lnTo>
                <a:lnTo>
                  <a:pt x="1324027" y="1917246"/>
                </a:lnTo>
                <a:lnTo>
                  <a:pt x="1333318" y="1950130"/>
                </a:lnTo>
                <a:lnTo>
                  <a:pt x="1342382" y="1984375"/>
                </a:lnTo>
                <a:lnTo>
                  <a:pt x="1350994" y="2018620"/>
                </a:lnTo>
                <a:lnTo>
                  <a:pt x="1359378" y="2052411"/>
                </a:lnTo>
                <a:lnTo>
                  <a:pt x="1366857" y="2084388"/>
                </a:lnTo>
                <a:lnTo>
                  <a:pt x="1373655" y="2114097"/>
                </a:lnTo>
                <a:lnTo>
                  <a:pt x="1379320" y="2140404"/>
                </a:lnTo>
                <a:lnTo>
                  <a:pt x="1387478" y="2179184"/>
                </a:lnTo>
                <a:lnTo>
                  <a:pt x="1390651" y="2193925"/>
                </a:lnTo>
                <a:lnTo>
                  <a:pt x="798513" y="2193925"/>
                </a:lnTo>
                <a:lnTo>
                  <a:pt x="1111918" y="1875064"/>
                </a:lnTo>
                <a:lnTo>
                  <a:pt x="1011755" y="1800905"/>
                </a:lnTo>
                <a:lnTo>
                  <a:pt x="1094922" y="1766661"/>
                </a:lnTo>
                <a:lnTo>
                  <a:pt x="1033510" y="1660525"/>
                </a:lnTo>
                <a:close/>
                <a:moveTo>
                  <a:pt x="511355" y="1660525"/>
                </a:moveTo>
                <a:lnTo>
                  <a:pt x="449944" y="1766661"/>
                </a:lnTo>
                <a:lnTo>
                  <a:pt x="532657" y="1800905"/>
                </a:lnTo>
                <a:lnTo>
                  <a:pt x="432494" y="1875064"/>
                </a:lnTo>
                <a:lnTo>
                  <a:pt x="746126" y="2193925"/>
                </a:lnTo>
                <a:lnTo>
                  <a:pt x="153988" y="2193925"/>
                </a:lnTo>
                <a:lnTo>
                  <a:pt x="157160" y="2179184"/>
                </a:lnTo>
                <a:lnTo>
                  <a:pt x="165318" y="2140404"/>
                </a:lnTo>
                <a:lnTo>
                  <a:pt x="171210" y="2114097"/>
                </a:lnTo>
                <a:lnTo>
                  <a:pt x="177782" y="2084388"/>
                </a:lnTo>
                <a:lnTo>
                  <a:pt x="185260" y="2052411"/>
                </a:lnTo>
                <a:lnTo>
                  <a:pt x="193418" y="2018620"/>
                </a:lnTo>
                <a:lnTo>
                  <a:pt x="202256" y="1984375"/>
                </a:lnTo>
                <a:lnTo>
                  <a:pt x="211321" y="1950130"/>
                </a:lnTo>
                <a:lnTo>
                  <a:pt x="220385" y="1917246"/>
                </a:lnTo>
                <a:lnTo>
                  <a:pt x="224918" y="1901371"/>
                </a:lnTo>
                <a:lnTo>
                  <a:pt x="229676" y="1886404"/>
                </a:lnTo>
                <a:lnTo>
                  <a:pt x="234209" y="1871889"/>
                </a:lnTo>
                <a:lnTo>
                  <a:pt x="238967" y="1858282"/>
                </a:lnTo>
                <a:lnTo>
                  <a:pt x="243726" y="1845582"/>
                </a:lnTo>
                <a:lnTo>
                  <a:pt x="248259" y="1834016"/>
                </a:lnTo>
                <a:lnTo>
                  <a:pt x="252791" y="1823811"/>
                </a:lnTo>
                <a:lnTo>
                  <a:pt x="257096" y="1814739"/>
                </a:lnTo>
                <a:lnTo>
                  <a:pt x="261175" y="1807029"/>
                </a:lnTo>
                <a:lnTo>
                  <a:pt x="263442" y="1803627"/>
                </a:lnTo>
                <a:lnTo>
                  <a:pt x="265481" y="1800905"/>
                </a:lnTo>
                <a:lnTo>
                  <a:pt x="268200" y="1797504"/>
                </a:lnTo>
                <a:lnTo>
                  <a:pt x="271600" y="1794102"/>
                </a:lnTo>
                <a:lnTo>
                  <a:pt x="275452" y="1790473"/>
                </a:lnTo>
                <a:lnTo>
                  <a:pt x="279984" y="1786618"/>
                </a:lnTo>
                <a:lnTo>
                  <a:pt x="284517" y="1782762"/>
                </a:lnTo>
                <a:lnTo>
                  <a:pt x="289955" y="1778680"/>
                </a:lnTo>
                <a:lnTo>
                  <a:pt x="295621" y="1774598"/>
                </a:lnTo>
                <a:lnTo>
                  <a:pt x="301966" y="1770289"/>
                </a:lnTo>
                <a:lnTo>
                  <a:pt x="315336" y="1761671"/>
                </a:lnTo>
                <a:lnTo>
                  <a:pt x="330066" y="1752600"/>
                </a:lnTo>
                <a:lnTo>
                  <a:pt x="346155" y="1743302"/>
                </a:lnTo>
                <a:lnTo>
                  <a:pt x="363378" y="1734004"/>
                </a:lnTo>
                <a:lnTo>
                  <a:pt x="381053" y="1724252"/>
                </a:lnTo>
                <a:lnTo>
                  <a:pt x="399409" y="1714727"/>
                </a:lnTo>
                <a:lnTo>
                  <a:pt x="418218" y="1705202"/>
                </a:lnTo>
                <a:lnTo>
                  <a:pt x="437253" y="1695904"/>
                </a:lnTo>
                <a:lnTo>
                  <a:pt x="475098" y="1677761"/>
                </a:lnTo>
                <a:lnTo>
                  <a:pt x="511355" y="1660525"/>
                </a:lnTo>
                <a:close/>
                <a:moveTo>
                  <a:pt x="929254" y="1614488"/>
                </a:moveTo>
                <a:lnTo>
                  <a:pt x="950557" y="1623559"/>
                </a:lnTo>
                <a:lnTo>
                  <a:pt x="974579" y="1633992"/>
                </a:lnTo>
                <a:lnTo>
                  <a:pt x="1004946" y="1647599"/>
                </a:lnTo>
                <a:lnTo>
                  <a:pt x="1068853" y="1757817"/>
                </a:lnTo>
                <a:lnTo>
                  <a:pt x="975258" y="1796370"/>
                </a:lnTo>
                <a:lnTo>
                  <a:pt x="1084263" y="1877106"/>
                </a:lnTo>
                <a:lnTo>
                  <a:pt x="773113" y="2193926"/>
                </a:lnTo>
                <a:lnTo>
                  <a:pt x="929254" y="1614488"/>
                </a:lnTo>
                <a:close/>
                <a:moveTo>
                  <a:pt x="615947" y="1614488"/>
                </a:moveTo>
                <a:lnTo>
                  <a:pt x="773113" y="2193926"/>
                </a:lnTo>
                <a:lnTo>
                  <a:pt x="460375" y="1877106"/>
                </a:lnTo>
                <a:lnTo>
                  <a:pt x="569936" y="1796370"/>
                </a:lnTo>
                <a:lnTo>
                  <a:pt x="475636" y="1757817"/>
                </a:lnTo>
                <a:lnTo>
                  <a:pt x="539869" y="1647599"/>
                </a:lnTo>
                <a:lnTo>
                  <a:pt x="570619" y="1633992"/>
                </a:lnTo>
                <a:lnTo>
                  <a:pt x="594536" y="1623559"/>
                </a:lnTo>
                <a:lnTo>
                  <a:pt x="615947" y="1614488"/>
                </a:lnTo>
                <a:close/>
                <a:moveTo>
                  <a:pt x="1500188" y="1487488"/>
                </a:moveTo>
                <a:lnTo>
                  <a:pt x="2676526" y="1487488"/>
                </a:lnTo>
                <a:lnTo>
                  <a:pt x="2676526" y="1509713"/>
                </a:lnTo>
                <a:lnTo>
                  <a:pt x="1500188" y="1509713"/>
                </a:lnTo>
                <a:lnTo>
                  <a:pt x="1500188" y="1487488"/>
                </a:lnTo>
                <a:close/>
                <a:moveTo>
                  <a:pt x="1500188" y="1266825"/>
                </a:moveTo>
                <a:lnTo>
                  <a:pt x="2676526" y="1266825"/>
                </a:lnTo>
                <a:lnTo>
                  <a:pt x="2676526" y="1289050"/>
                </a:lnTo>
                <a:lnTo>
                  <a:pt x="1500188" y="1289050"/>
                </a:lnTo>
                <a:lnTo>
                  <a:pt x="1500188" y="1266825"/>
                </a:lnTo>
                <a:close/>
                <a:moveTo>
                  <a:pt x="1500188" y="1047750"/>
                </a:moveTo>
                <a:lnTo>
                  <a:pt x="2676526" y="1047750"/>
                </a:lnTo>
                <a:lnTo>
                  <a:pt x="2676526" y="1068388"/>
                </a:lnTo>
                <a:lnTo>
                  <a:pt x="1500188" y="1068388"/>
                </a:lnTo>
                <a:lnTo>
                  <a:pt x="1500188" y="1047750"/>
                </a:lnTo>
                <a:close/>
                <a:moveTo>
                  <a:pt x="929369" y="969963"/>
                </a:moveTo>
                <a:lnTo>
                  <a:pt x="936399" y="973819"/>
                </a:lnTo>
                <a:lnTo>
                  <a:pt x="942522" y="977674"/>
                </a:lnTo>
                <a:lnTo>
                  <a:pt x="948872" y="981756"/>
                </a:lnTo>
                <a:lnTo>
                  <a:pt x="954315" y="986519"/>
                </a:lnTo>
                <a:lnTo>
                  <a:pt x="959531" y="991281"/>
                </a:lnTo>
                <a:lnTo>
                  <a:pt x="964294" y="995817"/>
                </a:lnTo>
                <a:lnTo>
                  <a:pt x="968829" y="1001033"/>
                </a:lnTo>
                <a:lnTo>
                  <a:pt x="972911" y="1006249"/>
                </a:lnTo>
                <a:lnTo>
                  <a:pt x="976767" y="1011919"/>
                </a:lnTo>
                <a:lnTo>
                  <a:pt x="980395" y="1017588"/>
                </a:lnTo>
                <a:lnTo>
                  <a:pt x="983797" y="1023485"/>
                </a:lnTo>
                <a:lnTo>
                  <a:pt x="986745" y="1029835"/>
                </a:lnTo>
                <a:lnTo>
                  <a:pt x="989467" y="1035958"/>
                </a:lnTo>
                <a:lnTo>
                  <a:pt x="992188" y="1042535"/>
                </a:lnTo>
                <a:lnTo>
                  <a:pt x="994683" y="1049338"/>
                </a:lnTo>
                <a:lnTo>
                  <a:pt x="996724" y="1056368"/>
                </a:lnTo>
                <a:lnTo>
                  <a:pt x="998765" y="1063172"/>
                </a:lnTo>
                <a:lnTo>
                  <a:pt x="1001033" y="1070883"/>
                </a:lnTo>
                <a:lnTo>
                  <a:pt x="1004208" y="1085850"/>
                </a:lnTo>
                <a:lnTo>
                  <a:pt x="1007383" y="1101725"/>
                </a:lnTo>
                <a:lnTo>
                  <a:pt x="1010558" y="1118508"/>
                </a:lnTo>
                <a:lnTo>
                  <a:pt x="1016454" y="1153433"/>
                </a:lnTo>
                <a:lnTo>
                  <a:pt x="1019856" y="1172256"/>
                </a:lnTo>
                <a:lnTo>
                  <a:pt x="1023712" y="1191306"/>
                </a:lnTo>
                <a:lnTo>
                  <a:pt x="1029608" y="1192667"/>
                </a:lnTo>
                <a:lnTo>
                  <a:pt x="1035958" y="1194254"/>
                </a:lnTo>
                <a:lnTo>
                  <a:pt x="1041628" y="1196295"/>
                </a:lnTo>
                <a:lnTo>
                  <a:pt x="1047297" y="1198790"/>
                </a:lnTo>
                <a:lnTo>
                  <a:pt x="1052513" y="1201511"/>
                </a:lnTo>
                <a:lnTo>
                  <a:pt x="1057729" y="1204459"/>
                </a:lnTo>
                <a:lnTo>
                  <a:pt x="1062492" y="1208088"/>
                </a:lnTo>
                <a:lnTo>
                  <a:pt x="1066801" y="1211943"/>
                </a:lnTo>
                <a:lnTo>
                  <a:pt x="1070883" y="1216025"/>
                </a:lnTo>
                <a:lnTo>
                  <a:pt x="1074738" y="1220108"/>
                </a:lnTo>
                <a:lnTo>
                  <a:pt x="1078140" y="1224870"/>
                </a:lnTo>
                <a:lnTo>
                  <a:pt x="1081088" y="1229633"/>
                </a:lnTo>
                <a:lnTo>
                  <a:pt x="1083583" y="1234849"/>
                </a:lnTo>
                <a:lnTo>
                  <a:pt x="1085624" y="1240065"/>
                </a:lnTo>
                <a:lnTo>
                  <a:pt x="1087212" y="1245734"/>
                </a:lnTo>
                <a:lnTo>
                  <a:pt x="1088345" y="1251404"/>
                </a:lnTo>
                <a:lnTo>
                  <a:pt x="1089026" y="1257527"/>
                </a:lnTo>
                <a:lnTo>
                  <a:pt x="1089026" y="1263424"/>
                </a:lnTo>
                <a:lnTo>
                  <a:pt x="1088572" y="1270000"/>
                </a:lnTo>
                <a:lnTo>
                  <a:pt x="1087438" y="1276124"/>
                </a:lnTo>
                <a:lnTo>
                  <a:pt x="1085624" y="1282927"/>
                </a:lnTo>
                <a:lnTo>
                  <a:pt x="1083356" y="1289277"/>
                </a:lnTo>
                <a:lnTo>
                  <a:pt x="1080635" y="1296081"/>
                </a:lnTo>
                <a:lnTo>
                  <a:pt x="1077006" y="1303111"/>
                </a:lnTo>
                <a:lnTo>
                  <a:pt x="1072470" y="1310141"/>
                </a:lnTo>
                <a:lnTo>
                  <a:pt x="1067481" y="1317172"/>
                </a:lnTo>
                <a:lnTo>
                  <a:pt x="1061585" y="1324202"/>
                </a:lnTo>
                <a:lnTo>
                  <a:pt x="1055235" y="1331006"/>
                </a:lnTo>
                <a:lnTo>
                  <a:pt x="1047751" y="1338036"/>
                </a:lnTo>
                <a:lnTo>
                  <a:pt x="1039587" y="1345293"/>
                </a:lnTo>
                <a:lnTo>
                  <a:pt x="1030742" y="1352324"/>
                </a:lnTo>
                <a:lnTo>
                  <a:pt x="1020990" y="1359354"/>
                </a:lnTo>
                <a:lnTo>
                  <a:pt x="1018269" y="1372281"/>
                </a:lnTo>
                <a:lnTo>
                  <a:pt x="1015094" y="1385208"/>
                </a:lnTo>
                <a:lnTo>
                  <a:pt x="1011919" y="1398361"/>
                </a:lnTo>
                <a:lnTo>
                  <a:pt x="1007836" y="1411061"/>
                </a:lnTo>
                <a:lnTo>
                  <a:pt x="1003754" y="1423761"/>
                </a:lnTo>
                <a:lnTo>
                  <a:pt x="999445" y="1436008"/>
                </a:lnTo>
                <a:lnTo>
                  <a:pt x="994456" y="1448254"/>
                </a:lnTo>
                <a:lnTo>
                  <a:pt x="989240" y="1460274"/>
                </a:lnTo>
                <a:lnTo>
                  <a:pt x="983570" y="1472066"/>
                </a:lnTo>
                <a:lnTo>
                  <a:pt x="977901" y="1483633"/>
                </a:lnTo>
                <a:lnTo>
                  <a:pt x="971551" y="1494745"/>
                </a:lnTo>
                <a:lnTo>
                  <a:pt x="964974" y="1505858"/>
                </a:lnTo>
                <a:lnTo>
                  <a:pt x="958170" y="1516516"/>
                </a:lnTo>
                <a:lnTo>
                  <a:pt x="950913" y="1526722"/>
                </a:lnTo>
                <a:lnTo>
                  <a:pt x="943429" y="1536700"/>
                </a:lnTo>
                <a:lnTo>
                  <a:pt x="935492" y="1546225"/>
                </a:lnTo>
                <a:lnTo>
                  <a:pt x="927554" y="1555297"/>
                </a:lnTo>
                <a:lnTo>
                  <a:pt x="919163" y="1564141"/>
                </a:lnTo>
                <a:lnTo>
                  <a:pt x="910772" y="1572533"/>
                </a:lnTo>
                <a:lnTo>
                  <a:pt x="901701" y="1580243"/>
                </a:lnTo>
                <a:lnTo>
                  <a:pt x="892629" y="1587500"/>
                </a:lnTo>
                <a:lnTo>
                  <a:pt x="883331" y="1594531"/>
                </a:lnTo>
                <a:lnTo>
                  <a:pt x="873352" y="1600881"/>
                </a:lnTo>
                <a:lnTo>
                  <a:pt x="863601" y="1606550"/>
                </a:lnTo>
                <a:lnTo>
                  <a:pt x="858385" y="1609272"/>
                </a:lnTo>
                <a:lnTo>
                  <a:pt x="853169" y="1611766"/>
                </a:lnTo>
                <a:lnTo>
                  <a:pt x="847952" y="1614261"/>
                </a:lnTo>
                <a:lnTo>
                  <a:pt x="842736" y="1616302"/>
                </a:lnTo>
                <a:lnTo>
                  <a:pt x="837520" y="1618343"/>
                </a:lnTo>
                <a:lnTo>
                  <a:pt x="832077" y="1620384"/>
                </a:lnTo>
                <a:lnTo>
                  <a:pt x="826635" y="1621972"/>
                </a:lnTo>
                <a:lnTo>
                  <a:pt x="821192" y="1623786"/>
                </a:lnTo>
                <a:lnTo>
                  <a:pt x="815749" y="1625147"/>
                </a:lnTo>
                <a:lnTo>
                  <a:pt x="810079" y="1626508"/>
                </a:lnTo>
                <a:lnTo>
                  <a:pt x="804410" y="1627415"/>
                </a:lnTo>
                <a:lnTo>
                  <a:pt x="798740" y="1628549"/>
                </a:lnTo>
                <a:lnTo>
                  <a:pt x="793070" y="1629229"/>
                </a:lnTo>
                <a:lnTo>
                  <a:pt x="787401" y="1629909"/>
                </a:lnTo>
                <a:lnTo>
                  <a:pt x="781277" y="1630363"/>
                </a:lnTo>
                <a:lnTo>
                  <a:pt x="775381" y="1630363"/>
                </a:lnTo>
                <a:lnTo>
                  <a:pt x="769711" y="1630363"/>
                </a:lnTo>
                <a:lnTo>
                  <a:pt x="763815" y="1629909"/>
                </a:lnTo>
                <a:lnTo>
                  <a:pt x="757918" y="1629229"/>
                </a:lnTo>
                <a:lnTo>
                  <a:pt x="752249" y="1628549"/>
                </a:lnTo>
                <a:lnTo>
                  <a:pt x="746579" y="1627415"/>
                </a:lnTo>
                <a:lnTo>
                  <a:pt x="740910" y="1626508"/>
                </a:lnTo>
                <a:lnTo>
                  <a:pt x="735240" y="1625147"/>
                </a:lnTo>
                <a:lnTo>
                  <a:pt x="729797" y="1623786"/>
                </a:lnTo>
                <a:lnTo>
                  <a:pt x="724354" y="1621972"/>
                </a:lnTo>
                <a:lnTo>
                  <a:pt x="718911" y="1620384"/>
                </a:lnTo>
                <a:lnTo>
                  <a:pt x="713468" y="1618343"/>
                </a:lnTo>
                <a:lnTo>
                  <a:pt x="708252" y="1616302"/>
                </a:lnTo>
                <a:lnTo>
                  <a:pt x="703036" y="1614261"/>
                </a:lnTo>
                <a:lnTo>
                  <a:pt x="697820" y="1611766"/>
                </a:lnTo>
                <a:lnTo>
                  <a:pt x="692604" y="1609272"/>
                </a:lnTo>
                <a:lnTo>
                  <a:pt x="687388" y="1606550"/>
                </a:lnTo>
                <a:lnTo>
                  <a:pt x="677636" y="1600881"/>
                </a:lnTo>
                <a:lnTo>
                  <a:pt x="668111" y="1594531"/>
                </a:lnTo>
                <a:lnTo>
                  <a:pt x="658359" y="1587500"/>
                </a:lnTo>
                <a:lnTo>
                  <a:pt x="649288" y="1580243"/>
                </a:lnTo>
                <a:lnTo>
                  <a:pt x="640217" y="1572533"/>
                </a:lnTo>
                <a:lnTo>
                  <a:pt x="631826" y="1564141"/>
                </a:lnTo>
                <a:lnTo>
                  <a:pt x="623434" y="1555297"/>
                </a:lnTo>
                <a:lnTo>
                  <a:pt x="615497" y="1546225"/>
                </a:lnTo>
                <a:lnTo>
                  <a:pt x="607559" y="1536700"/>
                </a:lnTo>
                <a:lnTo>
                  <a:pt x="600075" y="1526722"/>
                </a:lnTo>
                <a:lnTo>
                  <a:pt x="592818" y="1516516"/>
                </a:lnTo>
                <a:lnTo>
                  <a:pt x="586015" y="1505858"/>
                </a:lnTo>
                <a:lnTo>
                  <a:pt x="579665" y="1494745"/>
                </a:lnTo>
                <a:lnTo>
                  <a:pt x="573315" y="1483633"/>
                </a:lnTo>
                <a:lnTo>
                  <a:pt x="567418" y="1472066"/>
                </a:lnTo>
                <a:lnTo>
                  <a:pt x="561975" y="1460274"/>
                </a:lnTo>
                <a:lnTo>
                  <a:pt x="556533" y="1448254"/>
                </a:lnTo>
                <a:lnTo>
                  <a:pt x="551997" y="1436008"/>
                </a:lnTo>
                <a:lnTo>
                  <a:pt x="547234" y="1423761"/>
                </a:lnTo>
                <a:lnTo>
                  <a:pt x="543152" y="1411061"/>
                </a:lnTo>
                <a:lnTo>
                  <a:pt x="539524" y="1398361"/>
                </a:lnTo>
                <a:lnTo>
                  <a:pt x="535895" y="1385208"/>
                </a:lnTo>
                <a:lnTo>
                  <a:pt x="532947" y="1372281"/>
                </a:lnTo>
                <a:lnTo>
                  <a:pt x="529999" y="1359354"/>
                </a:lnTo>
                <a:lnTo>
                  <a:pt x="520247" y="1352324"/>
                </a:lnTo>
                <a:lnTo>
                  <a:pt x="511402" y="1345293"/>
                </a:lnTo>
                <a:lnTo>
                  <a:pt x="503238" y="1338036"/>
                </a:lnTo>
                <a:lnTo>
                  <a:pt x="495981" y="1331006"/>
                </a:lnTo>
                <a:lnTo>
                  <a:pt x="489404" y="1324202"/>
                </a:lnTo>
                <a:lnTo>
                  <a:pt x="483734" y="1317172"/>
                </a:lnTo>
                <a:lnTo>
                  <a:pt x="478518" y="1310141"/>
                </a:lnTo>
                <a:lnTo>
                  <a:pt x="474209" y="1303111"/>
                </a:lnTo>
                <a:lnTo>
                  <a:pt x="470581" y="1296081"/>
                </a:lnTo>
                <a:lnTo>
                  <a:pt x="467633" y="1289277"/>
                </a:lnTo>
                <a:lnTo>
                  <a:pt x="465365" y="1282927"/>
                </a:lnTo>
                <a:lnTo>
                  <a:pt x="463550" y="1276124"/>
                </a:lnTo>
                <a:lnTo>
                  <a:pt x="462416" y="1270000"/>
                </a:lnTo>
                <a:lnTo>
                  <a:pt x="461963" y="1263424"/>
                </a:lnTo>
                <a:lnTo>
                  <a:pt x="462190" y="1257527"/>
                </a:lnTo>
                <a:lnTo>
                  <a:pt x="462643" y="1251404"/>
                </a:lnTo>
                <a:lnTo>
                  <a:pt x="463777" y="1245734"/>
                </a:lnTo>
                <a:lnTo>
                  <a:pt x="465591" y="1240065"/>
                </a:lnTo>
                <a:lnTo>
                  <a:pt x="467633" y="1234849"/>
                </a:lnTo>
                <a:lnTo>
                  <a:pt x="469900" y="1229633"/>
                </a:lnTo>
                <a:lnTo>
                  <a:pt x="473075" y="1224870"/>
                </a:lnTo>
                <a:lnTo>
                  <a:pt x="476477" y="1220108"/>
                </a:lnTo>
                <a:lnTo>
                  <a:pt x="480106" y="1216025"/>
                </a:lnTo>
                <a:lnTo>
                  <a:pt x="484188" y="1211943"/>
                </a:lnTo>
                <a:lnTo>
                  <a:pt x="488724" y="1208088"/>
                </a:lnTo>
                <a:lnTo>
                  <a:pt x="493486" y="1204459"/>
                </a:lnTo>
                <a:lnTo>
                  <a:pt x="498475" y="1201511"/>
                </a:lnTo>
                <a:lnTo>
                  <a:pt x="503918" y="1198790"/>
                </a:lnTo>
                <a:lnTo>
                  <a:pt x="509361" y="1196295"/>
                </a:lnTo>
                <a:lnTo>
                  <a:pt x="515258" y="1194254"/>
                </a:lnTo>
                <a:lnTo>
                  <a:pt x="521381" y="1192667"/>
                </a:lnTo>
                <a:lnTo>
                  <a:pt x="527504" y="1191306"/>
                </a:lnTo>
                <a:lnTo>
                  <a:pt x="529999" y="1178606"/>
                </a:lnTo>
                <a:lnTo>
                  <a:pt x="532493" y="1166133"/>
                </a:lnTo>
                <a:lnTo>
                  <a:pt x="536575" y="1142093"/>
                </a:lnTo>
                <a:lnTo>
                  <a:pt x="540431" y="1118961"/>
                </a:lnTo>
                <a:lnTo>
                  <a:pt x="544513" y="1097190"/>
                </a:lnTo>
                <a:lnTo>
                  <a:pt x="546781" y="1086531"/>
                </a:lnTo>
                <a:lnTo>
                  <a:pt x="548822" y="1076552"/>
                </a:lnTo>
                <a:lnTo>
                  <a:pt x="551317" y="1066574"/>
                </a:lnTo>
                <a:lnTo>
                  <a:pt x="554038" y="1057275"/>
                </a:lnTo>
                <a:lnTo>
                  <a:pt x="556759" y="1048204"/>
                </a:lnTo>
                <a:lnTo>
                  <a:pt x="560161" y="1039360"/>
                </a:lnTo>
                <a:lnTo>
                  <a:pt x="563790" y="1030742"/>
                </a:lnTo>
                <a:lnTo>
                  <a:pt x="567645" y="1022804"/>
                </a:lnTo>
                <a:lnTo>
                  <a:pt x="575809" y="1025299"/>
                </a:lnTo>
                <a:lnTo>
                  <a:pt x="586695" y="1028701"/>
                </a:lnTo>
                <a:lnTo>
                  <a:pt x="600075" y="1032330"/>
                </a:lnTo>
                <a:lnTo>
                  <a:pt x="607786" y="1034144"/>
                </a:lnTo>
                <a:lnTo>
                  <a:pt x="615950" y="1035958"/>
                </a:lnTo>
                <a:lnTo>
                  <a:pt x="625022" y="1037772"/>
                </a:lnTo>
                <a:lnTo>
                  <a:pt x="634320" y="1039360"/>
                </a:lnTo>
                <a:lnTo>
                  <a:pt x="644072" y="1040947"/>
                </a:lnTo>
                <a:lnTo>
                  <a:pt x="654731" y="1042308"/>
                </a:lnTo>
                <a:lnTo>
                  <a:pt x="665617" y="1043215"/>
                </a:lnTo>
                <a:lnTo>
                  <a:pt x="676956" y="1044122"/>
                </a:lnTo>
                <a:lnTo>
                  <a:pt x="688749" y="1044576"/>
                </a:lnTo>
                <a:lnTo>
                  <a:pt x="700995" y="1044576"/>
                </a:lnTo>
                <a:lnTo>
                  <a:pt x="713468" y="1044576"/>
                </a:lnTo>
                <a:lnTo>
                  <a:pt x="726395" y="1043896"/>
                </a:lnTo>
                <a:lnTo>
                  <a:pt x="739549" y="1042762"/>
                </a:lnTo>
                <a:lnTo>
                  <a:pt x="753156" y="1041174"/>
                </a:lnTo>
                <a:lnTo>
                  <a:pt x="766763" y="1039133"/>
                </a:lnTo>
                <a:lnTo>
                  <a:pt x="780824" y="1036185"/>
                </a:lnTo>
                <a:lnTo>
                  <a:pt x="795111" y="1033010"/>
                </a:lnTo>
                <a:lnTo>
                  <a:pt x="809626" y="1028928"/>
                </a:lnTo>
                <a:lnTo>
                  <a:pt x="816883" y="1026887"/>
                </a:lnTo>
                <a:lnTo>
                  <a:pt x="824140" y="1024619"/>
                </a:lnTo>
                <a:lnTo>
                  <a:pt x="831624" y="1022124"/>
                </a:lnTo>
                <a:lnTo>
                  <a:pt x="838881" y="1019176"/>
                </a:lnTo>
                <a:lnTo>
                  <a:pt x="846365" y="1016228"/>
                </a:lnTo>
                <a:lnTo>
                  <a:pt x="853849" y="1013280"/>
                </a:lnTo>
                <a:lnTo>
                  <a:pt x="861560" y="1009878"/>
                </a:lnTo>
                <a:lnTo>
                  <a:pt x="869044" y="1006249"/>
                </a:lnTo>
                <a:lnTo>
                  <a:pt x="876527" y="1002621"/>
                </a:lnTo>
                <a:lnTo>
                  <a:pt x="884011" y="998538"/>
                </a:lnTo>
                <a:lnTo>
                  <a:pt x="891495" y="994230"/>
                </a:lnTo>
                <a:lnTo>
                  <a:pt x="898979" y="989921"/>
                </a:lnTo>
                <a:lnTo>
                  <a:pt x="906463" y="985158"/>
                </a:lnTo>
                <a:lnTo>
                  <a:pt x="914401" y="980622"/>
                </a:lnTo>
                <a:lnTo>
                  <a:pt x="921885" y="975406"/>
                </a:lnTo>
                <a:lnTo>
                  <a:pt x="929369" y="969963"/>
                </a:lnTo>
                <a:close/>
                <a:moveTo>
                  <a:pt x="774700" y="801688"/>
                </a:moveTo>
                <a:lnTo>
                  <a:pt x="790563" y="802369"/>
                </a:lnTo>
                <a:lnTo>
                  <a:pt x="805746" y="803050"/>
                </a:lnTo>
                <a:lnTo>
                  <a:pt x="820702" y="804638"/>
                </a:lnTo>
                <a:lnTo>
                  <a:pt x="835205" y="806681"/>
                </a:lnTo>
                <a:lnTo>
                  <a:pt x="849255" y="809177"/>
                </a:lnTo>
                <a:lnTo>
                  <a:pt x="863079" y="812353"/>
                </a:lnTo>
                <a:lnTo>
                  <a:pt x="875996" y="815757"/>
                </a:lnTo>
                <a:lnTo>
                  <a:pt x="882567" y="817799"/>
                </a:lnTo>
                <a:lnTo>
                  <a:pt x="888459" y="819842"/>
                </a:lnTo>
                <a:lnTo>
                  <a:pt x="894578" y="822111"/>
                </a:lnTo>
                <a:lnTo>
                  <a:pt x="900243" y="824380"/>
                </a:lnTo>
                <a:lnTo>
                  <a:pt x="906135" y="826649"/>
                </a:lnTo>
                <a:lnTo>
                  <a:pt x="911574" y="829372"/>
                </a:lnTo>
                <a:lnTo>
                  <a:pt x="916559" y="831868"/>
                </a:lnTo>
                <a:lnTo>
                  <a:pt x="921771" y="834818"/>
                </a:lnTo>
                <a:lnTo>
                  <a:pt x="926757" y="837314"/>
                </a:lnTo>
                <a:lnTo>
                  <a:pt x="931516" y="840491"/>
                </a:lnTo>
                <a:lnTo>
                  <a:pt x="935821" y="843214"/>
                </a:lnTo>
                <a:lnTo>
                  <a:pt x="940127" y="846391"/>
                </a:lnTo>
                <a:lnTo>
                  <a:pt x="944206" y="849568"/>
                </a:lnTo>
                <a:lnTo>
                  <a:pt x="948058" y="852518"/>
                </a:lnTo>
                <a:lnTo>
                  <a:pt x="951684" y="855921"/>
                </a:lnTo>
                <a:lnTo>
                  <a:pt x="955083" y="859325"/>
                </a:lnTo>
                <a:lnTo>
                  <a:pt x="958029" y="862956"/>
                </a:lnTo>
                <a:lnTo>
                  <a:pt x="960975" y="866359"/>
                </a:lnTo>
                <a:lnTo>
                  <a:pt x="966867" y="866586"/>
                </a:lnTo>
                <a:lnTo>
                  <a:pt x="972986" y="867494"/>
                </a:lnTo>
                <a:lnTo>
                  <a:pt x="978651" y="868402"/>
                </a:lnTo>
                <a:lnTo>
                  <a:pt x="984090" y="869990"/>
                </a:lnTo>
                <a:lnTo>
                  <a:pt x="989302" y="871579"/>
                </a:lnTo>
                <a:lnTo>
                  <a:pt x="994287" y="873621"/>
                </a:lnTo>
                <a:lnTo>
                  <a:pt x="999273" y="876117"/>
                </a:lnTo>
                <a:lnTo>
                  <a:pt x="1003805" y="878840"/>
                </a:lnTo>
                <a:lnTo>
                  <a:pt x="1008337" y="882017"/>
                </a:lnTo>
                <a:lnTo>
                  <a:pt x="1012416" y="885194"/>
                </a:lnTo>
                <a:lnTo>
                  <a:pt x="1016722" y="888824"/>
                </a:lnTo>
                <a:lnTo>
                  <a:pt x="1020574" y="892909"/>
                </a:lnTo>
                <a:lnTo>
                  <a:pt x="1024200" y="896993"/>
                </a:lnTo>
                <a:lnTo>
                  <a:pt x="1027599" y="901078"/>
                </a:lnTo>
                <a:lnTo>
                  <a:pt x="1030999" y="905843"/>
                </a:lnTo>
                <a:lnTo>
                  <a:pt x="1034171" y="910835"/>
                </a:lnTo>
                <a:lnTo>
                  <a:pt x="1037117" y="915600"/>
                </a:lnTo>
                <a:lnTo>
                  <a:pt x="1040063" y="921046"/>
                </a:lnTo>
                <a:lnTo>
                  <a:pt x="1042556" y="926492"/>
                </a:lnTo>
                <a:lnTo>
                  <a:pt x="1045048" y="931938"/>
                </a:lnTo>
                <a:lnTo>
                  <a:pt x="1047541" y="938065"/>
                </a:lnTo>
                <a:lnTo>
                  <a:pt x="1049807" y="943965"/>
                </a:lnTo>
                <a:lnTo>
                  <a:pt x="1051847" y="949865"/>
                </a:lnTo>
                <a:lnTo>
                  <a:pt x="1053886" y="956218"/>
                </a:lnTo>
                <a:lnTo>
                  <a:pt x="1055699" y="962572"/>
                </a:lnTo>
                <a:lnTo>
                  <a:pt x="1057286" y="969153"/>
                </a:lnTo>
                <a:lnTo>
                  <a:pt x="1060458" y="982314"/>
                </a:lnTo>
                <a:lnTo>
                  <a:pt x="1062724" y="996156"/>
                </a:lnTo>
                <a:lnTo>
                  <a:pt x="1064764" y="1009997"/>
                </a:lnTo>
                <a:lnTo>
                  <a:pt x="1066577" y="1024066"/>
                </a:lnTo>
                <a:lnTo>
                  <a:pt x="1067936" y="1038362"/>
                </a:lnTo>
                <a:lnTo>
                  <a:pt x="1069069" y="1052430"/>
                </a:lnTo>
                <a:lnTo>
                  <a:pt x="1069523" y="1066499"/>
                </a:lnTo>
                <a:lnTo>
                  <a:pt x="1069749" y="1080341"/>
                </a:lnTo>
                <a:lnTo>
                  <a:pt x="1069976" y="1093956"/>
                </a:lnTo>
                <a:lnTo>
                  <a:pt x="1069749" y="1107117"/>
                </a:lnTo>
                <a:lnTo>
                  <a:pt x="1069523" y="1120051"/>
                </a:lnTo>
                <a:lnTo>
                  <a:pt x="1069069" y="1132305"/>
                </a:lnTo>
                <a:lnTo>
                  <a:pt x="1068390" y="1143878"/>
                </a:lnTo>
                <a:lnTo>
                  <a:pt x="1067030" y="1165208"/>
                </a:lnTo>
                <a:lnTo>
                  <a:pt x="1065444" y="1182907"/>
                </a:lnTo>
                <a:lnTo>
                  <a:pt x="1064084" y="1196295"/>
                </a:lnTo>
                <a:lnTo>
                  <a:pt x="1056832" y="1192665"/>
                </a:lnTo>
                <a:lnTo>
                  <a:pt x="1053207" y="1191076"/>
                </a:lnTo>
                <a:lnTo>
                  <a:pt x="1049581" y="1189715"/>
                </a:lnTo>
                <a:lnTo>
                  <a:pt x="1045728" y="1188353"/>
                </a:lnTo>
                <a:lnTo>
                  <a:pt x="1041876" y="1187219"/>
                </a:lnTo>
                <a:lnTo>
                  <a:pt x="1037570" y="1186311"/>
                </a:lnTo>
                <a:lnTo>
                  <a:pt x="1033491" y="1185403"/>
                </a:lnTo>
                <a:lnTo>
                  <a:pt x="1027826" y="1146147"/>
                </a:lnTo>
                <a:lnTo>
                  <a:pt x="1024880" y="1127086"/>
                </a:lnTo>
                <a:lnTo>
                  <a:pt x="1021934" y="1109159"/>
                </a:lnTo>
                <a:lnTo>
                  <a:pt x="1018761" y="1091914"/>
                </a:lnTo>
                <a:lnTo>
                  <a:pt x="1015136" y="1075122"/>
                </a:lnTo>
                <a:lnTo>
                  <a:pt x="1013096" y="1067180"/>
                </a:lnTo>
                <a:lnTo>
                  <a:pt x="1010603" y="1059465"/>
                </a:lnTo>
                <a:lnTo>
                  <a:pt x="1008337" y="1051523"/>
                </a:lnTo>
                <a:lnTo>
                  <a:pt x="1006071" y="1044262"/>
                </a:lnTo>
                <a:lnTo>
                  <a:pt x="1003125" y="1037000"/>
                </a:lnTo>
                <a:lnTo>
                  <a:pt x="1000406" y="1029966"/>
                </a:lnTo>
                <a:lnTo>
                  <a:pt x="997233" y="1023159"/>
                </a:lnTo>
                <a:lnTo>
                  <a:pt x="994061" y="1016578"/>
                </a:lnTo>
                <a:lnTo>
                  <a:pt x="990435" y="1009997"/>
                </a:lnTo>
                <a:lnTo>
                  <a:pt x="986583" y="1003871"/>
                </a:lnTo>
                <a:lnTo>
                  <a:pt x="982504" y="997971"/>
                </a:lnTo>
                <a:lnTo>
                  <a:pt x="977971" y="992298"/>
                </a:lnTo>
                <a:lnTo>
                  <a:pt x="973439" y="986852"/>
                </a:lnTo>
                <a:lnTo>
                  <a:pt x="968454" y="981406"/>
                </a:lnTo>
                <a:lnTo>
                  <a:pt x="963241" y="976414"/>
                </a:lnTo>
                <a:lnTo>
                  <a:pt x="957576" y="971422"/>
                </a:lnTo>
                <a:lnTo>
                  <a:pt x="951458" y="966657"/>
                </a:lnTo>
                <a:lnTo>
                  <a:pt x="945112" y="962345"/>
                </a:lnTo>
                <a:lnTo>
                  <a:pt x="938087" y="958261"/>
                </a:lnTo>
                <a:lnTo>
                  <a:pt x="931063" y="954403"/>
                </a:lnTo>
                <a:lnTo>
                  <a:pt x="923131" y="960076"/>
                </a:lnTo>
                <a:lnTo>
                  <a:pt x="915426" y="965295"/>
                </a:lnTo>
                <a:lnTo>
                  <a:pt x="907268" y="970287"/>
                </a:lnTo>
                <a:lnTo>
                  <a:pt x="899563" y="975052"/>
                </a:lnTo>
                <a:lnTo>
                  <a:pt x="891632" y="979818"/>
                </a:lnTo>
                <a:lnTo>
                  <a:pt x="883701" y="984129"/>
                </a:lnTo>
                <a:lnTo>
                  <a:pt x="875996" y="988213"/>
                </a:lnTo>
                <a:lnTo>
                  <a:pt x="868291" y="992298"/>
                </a:lnTo>
                <a:lnTo>
                  <a:pt x="860359" y="995929"/>
                </a:lnTo>
                <a:lnTo>
                  <a:pt x="852655" y="999559"/>
                </a:lnTo>
                <a:lnTo>
                  <a:pt x="844950" y="1002509"/>
                </a:lnTo>
                <a:lnTo>
                  <a:pt x="837018" y="1005686"/>
                </a:lnTo>
                <a:lnTo>
                  <a:pt x="829314" y="1008636"/>
                </a:lnTo>
                <a:lnTo>
                  <a:pt x="821835" y="1011359"/>
                </a:lnTo>
                <a:lnTo>
                  <a:pt x="814357" y="1013628"/>
                </a:lnTo>
                <a:lnTo>
                  <a:pt x="806879" y="1016124"/>
                </a:lnTo>
                <a:lnTo>
                  <a:pt x="791696" y="1020209"/>
                </a:lnTo>
                <a:lnTo>
                  <a:pt x="776966" y="1023612"/>
                </a:lnTo>
                <a:lnTo>
                  <a:pt x="762690" y="1026335"/>
                </a:lnTo>
                <a:lnTo>
                  <a:pt x="748413" y="1028832"/>
                </a:lnTo>
                <a:lnTo>
                  <a:pt x="734590" y="1030420"/>
                </a:lnTo>
                <a:lnTo>
                  <a:pt x="720993" y="1031328"/>
                </a:lnTo>
                <a:lnTo>
                  <a:pt x="707849" y="1032235"/>
                </a:lnTo>
                <a:lnTo>
                  <a:pt x="694932" y="1032462"/>
                </a:lnTo>
                <a:lnTo>
                  <a:pt x="682469" y="1032235"/>
                </a:lnTo>
                <a:lnTo>
                  <a:pt x="670232" y="1031555"/>
                </a:lnTo>
                <a:lnTo>
                  <a:pt x="658675" y="1030874"/>
                </a:lnTo>
                <a:lnTo>
                  <a:pt x="647570" y="1029739"/>
                </a:lnTo>
                <a:lnTo>
                  <a:pt x="636920" y="1028605"/>
                </a:lnTo>
                <a:lnTo>
                  <a:pt x="626496" y="1027016"/>
                </a:lnTo>
                <a:lnTo>
                  <a:pt x="616978" y="1025201"/>
                </a:lnTo>
                <a:lnTo>
                  <a:pt x="607913" y="1023385"/>
                </a:lnTo>
                <a:lnTo>
                  <a:pt x="599302" y="1021570"/>
                </a:lnTo>
                <a:lnTo>
                  <a:pt x="591597" y="1019755"/>
                </a:lnTo>
                <a:lnTo>
                  <a:pt x="577547" y="1015897"/>
                </a:lnTo>
                <a:lnTo>
                  <a:pt x="566443" y="1012267"/>
                </a:lnTo>
                <a:lnTo>
                  <a:pt x="558059" y="1009317"/>
                </a:lnTo>
                <a:lnTo>
                  <a:pt x="553980" y="1017940"/>
                </a:lnTo>
                <a:lnTo>
                  <a:pt x="550127" y="1026789"/>
                </a:lnTo>
                <a:lnTo>
                  <a:pt x="546728" y="1035866"/>
                </a:lnTo>
                <a:lnTo>
                  <a:pt x="543782" y="1045396"/>
                </a:lnTo>
                <a:lnTo>
                  <a:pt x="541063" y="1055607"/>
                </a:lnTo>
                <a:lnTo>
                  <a:pt x="538343" y="1065591"/>
                </a:lnTo>
                <a:lnTo>
                  <a:pt x="536077" y="1076257"/>
                </a:lnTo>
                <a:lnTo>
                  <a:pt x="533811" y="1087148"/>
                </a:lnTo>
                <a:lnTo>
                  <a:pt x="529505" y="1110067"/>
                </a:lnTo>
                <a:lnTo>
                  <a:pt x="525653" y="1133893"/>
                </a:lnTo>
                <a:lnTo>
                  <a:pt x="521347" y="1159081"/>
                </a:lnTo>
                <a:lnTo>
                  <a:pt x="518628" y="1172242"/>
                </a:lnTo>
                <a:lnTo>
                  <a:pt x="516135" y="1185403"/>
                </a:lnTo>
                <a:lnTo>
                  <a:pt x="512056" y="1186311"/>
                </a:lnTo>
                <a:lnTo>
                  <a:pt x="507751" y="1187219"/>
                </a:lnTo>
                <a:lnTo>
                  <a:pt x="503672" y="1188580"/>
                </a:lnTo>
                <a:lnTo>
                  <a:pt x="499819" y="1189942"/>
                </a:lnTo>
                <a:lnTo>
                  <a:pt x="495967" y="1191530"/>
                </a:lnTo>
                <a:lnTo>
                  <a:pt x="492341" y="1192891"/>
                </a:lnTo>
                <a:lnTo>
                  <a:pt x="488715" y="1195161"/>
                </a:lnTo>
                <a:lnTo>
                  <a:pt x="485089" y="1196976"/>
                </a:lnTo>
                <a:lnTo>
                  <a:pt x="482823" y="1181546"/>
                </a:lnTo>
                <a:lnTo>
                  <a:pt x="481464" y="1172015"/>
                </a:lnTo>
                <a:lnTo>
                  <a:pt x="480331" y="1161123"/>
                </a:lnTo>
                <a:lnTo>
                  <a:pt x="479424" y="1148870"/>
                </a:lnTo>
                <a:lnTo>
                  <a:pt x="478518" y="1135935"/>
                </a:lnTo>
                <a:lnTo>
                  <a:pt x="478064" y="1121867"/>
                </a:lnTo>
                <a:lnTo>
                  <a:pt x="477838" y="1107344"/>
                </a:lnTo>
                <a:lnTo>
                  <a:pt x="478064" y="1092141"/>
                </a:lnTo>
                <a:lnTo>
                  <a:pt x="478744" y="1076030"/>
                </a:lnTo>
                <a:lnTo>
                  <a:pt x="480104" y="1059692"/>
                </a:lnTo>
                <a:lnTo>
                  <a:pt x="481237" y="1051296"/>
                </a:lnTo>
                <a:lnTo>
                  <a:pt x="482144" y="1043127"/>
                </a:lnTo>
                <a:lnTo>
                  <a:pt x="483503" y="1034504"/>
                </a:lnTo>
                <a:lnTo>
                  <a:pt x="484863" y="1025882"/>
                </a:lnTo>
                <a:lnTo>
                  <a:pt x="486676" y="1017259"/>
                </a:lnTo>
                <a:lnTo>
                  <a:pt x="488489" y="1008863"/>
                </a:lnTo>
                <a:lnTo>
                  <a:pt x="490528" y="1000240"/>
                </a:lnTo>
                <a:lnTo>
                  <a:pt x="492794" y="991617"/>
                </a:lnTo>
                <a:lnTo>
                  <a:pt x="495514" y="983221"/>
                </a:lnTo>
                <a:lnTo>
                  <a:pt x="498233" y="974599"/>
                </a:lnTo>
                <a:lnTo>
                  <a:pt x="501406" y="966203"/>
                </a:lnTo>
                <a:lnTo>
                  <a:pt x="504578" y="957580"/>
                </a:lnTo>
                <a:lnTo>
                  <a:pt x="508204" y="949411"/>
                </a:lnTo>
                <a:lnTo>
                  <a:pt x="512056" y="941242"/>
                </a:lnTo>
                <a:lnTo>
                  <a:pt x="516362" y="933073"/>
                </a:lnTo>
                <a:lnTo>
                  <a:pt x="520894" y="924904"/>
                </a:lnTo>
                <a:lnTo>
                  <a:pt x="525653" y="917189"/>
                </a:lnTo>
                <a:lnTo>
                  <a:pt x="530639" y="909474"/>
                </a:lnTo>
                <a:lnTo>
                  <a:pt x="536077" y="901985"/>
                </a:lnTo>
                <a:lnTo>
                  <a:pt x="541969" y="894270"/>
                </a:lnTo>
                <a:lnTo>
                  <a:pt x="548314" y="887009"/>
                </a:lnTo>
                <a:lnTo>
                  <a:pt x="554659" y="880201"/>
                </a:lnTo>
                <a:lnTo>
                  <a:pt x="561458" y="873394"/>
                </a:lnTo>
                <a:lnTo>
                  <a:pt x="568709" y="866813"/>
                </a:lnTo>
                <a:lnTo>
                  <a:pt x="576414" y="860460"/>
                </a:lnTo>
                <a:lnTo>
                  <a:pt x="584572" y="854333"/>
                </a:lnTo>
                <a:lnTo>
                  <a:pt x="592730" y="848433"/>
                </a:lnTo>
                <a:lnTo>
                  <a:pt x="601795" y="842987"/>
                </a:lnTo>
                <a:lnTo>
                  <a:pt x="611313" y="837541"/>
                </a:lnTo>
                <a:lnTo>
                  <a:pt x="620830" y="832549"/>
                </a:lnTo>
                <a:lnTo>
                  <a:pt x="630801" y="828011"/>
                </a:lnTo>
                <a:lnTo>
                  <a:pt x="641452" y="823926"/>
                </a:lnTo>
                <a:lnTo>
                  <a:pt x="652783" y="819615"/>
                </a:lnTo>
                <a:lnTo>
                  <a:pt x="664340" y="815984"/>
                </a:lnTo>
                <a:lnTo>
                  <a:pt x="676350" y="812807"/>
                </a:lnTo>
                <a:lnTo>
                  <a:pt x="689041" y="810084"/>
                </a:lnTo>
                <a:lnTo>
                  <a:pt x="701957" y="807815"/>
                </a:lnTo>
                <a:lnTo>
                  <a:pt x="715328" y="805546"/>
                </a:lnTo>
                <a:lnTo>
                  <a:pt x="729378" y="804184"/>
                </a:lnTo>
                <a:lnTo>
                  <a:pt x="744107" y="802823"/>
                </a:lnTo>
                <a:lnTo>
                  <a:pt x="759064" y="801915"/>
                </a:lnTo>
                <a:lnTo>
                  <a:pt x="774700" y="801688"/>
                </a:lnTo>
                <a:close/>
                <a:moveTo>
                  <a:pt x="44000" y="736683"/>
                </a:moveTo>
                <a:lnTo>
                  <a:pt x="44000" y="2267412"/>
                </a:lnTo>
                <a:lnTo>
                  <a:pt x="2830736" y="2267412"/>
                </a:lnTo>
                <a:lnTo>
                  <a:pt x="2830736" y="736683"/>
                </a:lnTo>
                <a:lnTo>
                  <a:pt x="44000" y="736683"/>
                </a:lnTo>
                <a:close/>
                <a:moveTo>
                  <a:pt x="1266245" y="538738"/>
                </a:moveTo>
                <a:lnTo>
                  <a:pt x="1261935" y="538964"/>
                </a:lnTo>
                <a:lnTo>
                  <a:pt x="1257399" y="539645"/>
                </a:lnTo>
                <a:lnTo>
                  <a:pt x="1253317" y="540778"/>
                </a:lnTo>
                <a:lnTo>
                  <a:pt x="1249234" y="542365"/>
                </a:lnTo>
                <a:lnTo>
                  <a:pt x="1245605" y="544179"/>
                </a:lnTo>
                <a:lnTo>
                  <a:pt x="1241977" y="546220"/>
                </a:lnTo>
                <a:lnTo>
                  <a:pt x="1238348" y="548714"/>
                </a:lnTo>
                <a:lnTo>
                  <a:pt x="1235172" y="551662"/>
                </a:lnTo>
                <a:lnTo>
                  <a:pt x="1232224" y="554836"/>
                </a:lnTo>
                <a:lnTo>
                  <a:pt x="1229956" y="558237"/>
                </a:lnTo>
                <a:lnTo>
                  <a:pt x="1227688" y="561865"/>
                </a:lnTo>
                <a:lnTo>
                  <a:pt x="1225874" y="565720"/>
                </a:lnTo>
                <a:lnTo>
                  <a:pt x="1224286" y="569574"/>
                </a:lnTo>
                <a:lnTo>
                  <a:pt x="1223152" y="573883"/>
                </a:lnTo>
                <a:lnTo>
                  <a:pt x="1222471" y="578191"/>
                </a:lnTo>
                <a:lnTo>
                  <a:pt x="1222471" y="582725"/>
                </a:lnTo>
                <a:lnTo>
                  <a:pt x="1222471" y="604719"/>
                </a:lnTo>
                <a:lnTo>
                  <a:pt x="1222471" y="609254"/>
                </a:lnTo>
                <a:lnTo>
                  <a:pt x="1223152" y="613562"/>
                </a:lnTo>
                <a:lnTo>
                  <a:pt x="1224286" y="617870"/>
                </a:lnTo>
                <a:lnTo>
                  <a:pt x="1225874" y="621725"/>
                </a:lnTo>
                <a:lnTo>
                  <a:pt x="1227688" y="625579"/>
                </a:lnTo>
                <a:lnTo>
                  <a:pt x="1229956" y="629207"/>
                </a:lnTo>
                <a:lnTo>
                  <a:pt x="1232224" y="632608"/>
                </a:lnTo>
                <a:lnTo>
                  <a:pt x="1235172" y="635556"/>
                </a:lnTo>
                <a:lnTo>
                  <a:pt x="1238348" y="638504"/>
                </a:lnTo>
                <a:lnTo>
                  <a:pt x="1241977" y="640998"/>
                </a:lnTo>
                <a:lnTo>
                  <a:pt x="1245605" y="643492"/>
                </a:lnTo>
                <a:lnTo>
                  <a:pt x="1249234" y="645306"/>
                </a:lnTo>
                <a:lnTo>
                  <a:pt x="1253317" y="646893"/>
                </a:lnTo>
                <a:lnTo>
                  <a:pt x="1257399" y="647800"/>
                </a:lnTo>
                <a:lnTo>
                  <a:pt x="1261935" y="648254"/>
                </a:lnTo>
                <a:lnTo>
                  <a:pt x="1266245" y="648707"/>
                </a:lnTo>
                <a:lnTo>
                  <a:pt x="1608265" y="648707"/>
                </a:lnTo>
                <a:lnTo>
                  <a:pt x="1613028" y="648254"/>
                </a:lnTo>
                <a:lnTo>
                  <a:pt x="1617337" y="647800"/>
                </a:lnTo>
                <a:lnTo>
                  <a:pt x="1621419" y="646893"/>
                </a:lnTo>
                <a:lnTo>
                  <a:pt x="1625502" y="645306"/>
                </a:lnTo>
                <a:lnTo>
                  <a:pt x="1629358" y="643492"/>
                </a:lnTo>
                <a:lnTo>
                  <a:pt x="1632986" y="640998"/>
                </a:lnTo>
                <a:lnTo>
                  <a:pt x="1636388" y="638504"/>
                </a:lnTo>
                <a:lnTo>
                  <a:pt x="1639337" y="635556"/>
                </a:lnTo>
                <a:lnTo>
                  <a:pt x="1642285" y="632608"/>
                </a:lnTo>
                <a:lnTo>
                  <a:pt x="1644780" y="629207"/>
                </a:lnTo>
                <a:lnTo>
                  <a:pt x="1647275" y="625579"/>
                </a:lnTo>
                <a:lnTo>
                  <a:pt x="1649089" y="621725"/>
                </a:lnTo>
                <a:lnTo>
                  <a:pt x="1650224" y="617870"/>
                </a:lnTo>
                <a:lnTo>
                  <a:pt x="1651584" y="613562"/>
                </a:lnTo>
                <a:lnTo>
                  <a:pt x="1652038" y="609254"/>
                </a:lnTo>
                <a:lnTo>
                  <a:pt x="1652492" y="604719"/>
                </a:lnTo>
                <a:lnTo>
                  <a:pt x="1652492" y="582725"/>
                </a:lnTo>
                <a:lnTo>
                  <a:pt x="1652038" y="578191"/>
                </a:lnTo>
                <a:lnTo>
                  <a:pt x="1651584" y="573883"/>
                </a:lnTo>
                <a:lnTo>
                  <a:pt x="1650224" y="569574"/>
                </a:lnTo>
                <a:lnTo>
                  <a:pt x="1649089" y="565720"/>
                </a:lnTo>
                <a:lnTo>
                  <a:pt x="1647275" y="561865"/>
                </a:lnTo>
                <a:lnTo>
                  <a:pt x="1644780" y="558237"/>
                </a:lnTo>
                <a:lnTo>
                  <a:pt x="1642285" y="554836"/>
                </a:lnTo>
                <a:lnTo>
                  <a:pt x="1639337" y="551662"/>
                </a:lnTo>
                <a:lnTo>
                  <a:pt x="1636388" y="548714"/>
                </a:lnTo>
                <a:lnTo>
                  <a:pt x="1632986" y="546220"/>
                </a:lnTo>
                <a:lnTo>
                  <a:pt x="1629358" y="544179"/>
                </a:lnTo>
                <a:lnTo>
                  <a:pt x="1625502" y="542365"/>
                </a:lnTo>
                <a:lnTo>
                  <a:pt x="1621419" y="540778"/>
                </a:lnTo>
                <a:lnTo>
                  <a:pt x="1617337" y="539645"/>
                </a:lnTo>
                <a:lnTo>
                  <a:pt x="1613028" y="538964"/>
                </a:lnTo>
                <a:lnTo>
                  <a:pt x="1608265" y="538738"/>
                </a:lnTo>
                <a:lnTo>
                  <a:pt x="1583997" y="538738"/>
                </a:lnTo>
                <a:lnTo>
                  <a:pt x="1583997" y="549848"/>
                </a:lnTo>
                <a:lnTo>
                  <a:pt x="1583997" y="554156"/>
                </a:lnTo>
                <a:lnTo>
                  <a:pt x="1583090" y="558691"/>
                </a:lnTo>
                <a:lnTo>
                  <a:pt x="1582182" y="562772"/>
                </a:lnTo>
                <a:lnTo>
                  <a:pt x="1580595" y="566627"/>
                </a:lnTo>
                <a:lnTo>
                  <a:pt x="1578780" y="570481"/>
                </a:lnTo>
                <a:lnTo>
                  <a:pt x="1576512" y="574109"/>
                </a:lnTo>
                <a:lnTo>
                  <a:pt x="1574017" y="577510"/>
                </a:lnTo>
                <a:lnTo>
                  <a:pt x="1571296" y="580685"/>
                </a:lnTo>
                <a:lnTo>
                  <a:pt x="1568121" y="583632"/>
                </a:lnTo>
                <a:lnTo>
                  <a:pt x="1564492" y="586126"/>
                </a:lnTo>
                <a:lnTo>
                  <a:pt x="1560863" y="588394"/>
                </a:lnTo>
                <a:lnTo>
                  <a:pt x="1557234" y="590208"/>
                </a:lnTo>
                <a:lnTo>
                  <a:pt x="1553152" y="591795"/>
                </a:lnTo>
                <a:lnTo>
                  <a:pt x="1548842" y="592929"/>
                </a:lnTo>
                <a:lnTo>
                  <a:pt x="1544533" y="593382"/>
                </a:lnTo>
                <a:lnTo>
                  <a:pt x="1539997" y="593609"/>
                </a:lnTo>
                <a:lnTo>
                  <a:pt x="1334739" y="593609"/>
                </a:lnTo>
                <a:lnTo>
                  <a:pt x="1330430" y="593382"/>
                </a:lnTo>
                <a:lnTo>
                  <a:pt x="1325894" y="592929"/>
                </a:lnTo>
                <a:lnTo>
                  <a:pt x="1321811" y="591795"/>
                </a:lnTo>
                <a:lnTo>
                  <a:pt x="1317729" y="590208"/>
                </a:lnTo>
                <a:lnTo>
                  <a:pt x="1313647" y="588394"/>
                </a:lnTo>
                <a:lnTo>
                  <a:pt x="1310018" y="586126"/>
                </a:lnTo>
                <a:lnTo>
                  <a:pt x="1306842" y="583632"/>
                </a:lnTo>
                <a:lnTo>
                  <a:pt x="1303667" y="580685"/>
                </a:lnTo>
                <a:lnTo>
                  <a:pt x="1300719" y="577510"/>
                </a:lnTo>
                <a:lnTo>
                  <a:pt x="1298224" y="574109"/>
                </a:lnTo>
                <a:lnTo>
                  <a:pt x="1296183" y="570481"/>
                </a:lnTo>
                <a:lnTo>
                  <a:pt x="1294368" y="566627"/>
                </a:lnTo>
                <a:lnTo>
                  <a:pt x="1292781" y="562772"/>
                </a:lnTo>
                <a:lnTo>
                  <a:pt x="1291647" y="558691"/>
                </a:lnTo>
                <a:lnTo>
                  <a:pt x="1290966" y="554156"/>
                </a:lnTo>
                <a:lnTo>
                  <a:pt x="1290739" y="549848"/>
                </a:lnTo>
                <a:lnTo>
                  <a:pt x="1290739" y="538738"/>
                </a:lnTo>
                <a:lnTo>
                  <a:pt x="1266245" y="538738"/>
                </a:lnTo>
                <a:close/>
                <a:moveTo>
                  <a:pt x="1433626" y="87976"/>
                </a:moveTo>
                <a:lnTo>
                  <a:pt x="1429316" y="88203"/>
                </a:lnTo>
                <a:lnTo>
                  <a:pt x="1425688" y="88656"/>
                </a:lnTo>
                <a:lnTo>
                  <a:pt x="1421832" y="89336"/>
                </a:lnTo>
                <a:lnTo>
                  <a:pt x="1417976" y="90243"/>
                </a:lnTo>
                <a:lnTo>
                  <a:pt x="1414347" y="91150"/>
                </a:lnTo>
                <a:lnTo>
                  <a:pt x="1410718" y="92511"/>
                </a:lnTo>
                <a:lnTo>
                  <a:pt x="1407316" y="93871"/>
                </a:lnTo>
                <a:lnTo>
                  <a:pt x="1403688" y="95458"/>
                </a:lnTo>
                <a:lnTo>
                  <a:pt x="1400286" y="97272"/>
                </a:lnTo>
                <a:lnTo>
                  <a:pt x="1397337" y="99086"/>
                </a:lnTo>
                <a:lnTo>
                  <a:pt x="1394162" y="101127"/>
                </a:lnTo>
                <a:lnTo>
                  <a:pt x="1390987" y="103168"/>
                </a:lnTo>
                <a:lnTo>
                  <a:pt x="1388265" y="105435"/>
                </a:lnTo>
                <a:lnTo>
                  <a:pt x="1385316" y="107929"/>
                </a:lnTo>
                <a:lnTo>
                  <a:pt x="1382822" y="110423"/>
                </a:lnTo>
                <a:lnTo>
                  <a:pt x="1380100" y="113371"/>
                </a:lnTo>
                <a:lnTo>
                  <a:pt x="1377605" y="116092"/>
                </a:lnTo>
                <a:lnTo>
                  <a:pt x="1375110" y="119039"/>
                </a:lnTo>
                <a:lnTo>
                  <a:pt x="1373069" y="122214"/>
                </a:lnTo>
                <a:lnTo>
                  <a:pt x="1371028" y="125161"/>
                </a:lnTo>
                <a:lnTo>
                  <a:pt x="1369213" y="128336"/>
                </a:lnTo>
                <a:lnTo>
                  <a:pt x="1367399" y="131737"/>
                </a:lnTo>
                <a:lnTo>
                  <a:pt x="1365811" y="135138"/>
                </a:lnTo>
                <a:lnTo>
                  <a:pt x="1364677" y="138766"/>
                </a:lnTo>
                <a:lnTo>
                  <a:pt x="1363317" y="142394"/>
                </a:lnTo>
                <a:lnTo>
                  <a:pt x="1362183" y="146022"/>
                </a:lnTo>
                <a:lnTo>
                  <a:pt x="1361502" y="149650"/>
                </a:lnTo>
                <a:lnTo>
                  <a:pt x="1360595" y="153504"/>
                </a:lnTo>
                <a:lnTo>
                  <a:pt x="1360141" y="157359"/>
                </a:lnTo>
                <a:lnTo>
                  <a:pt x="1359914" y="161213"/>
                </a:lnTo>
                <a:lnTo>
                  <a:pt x="1359914" y="165295"/>
                </a:lnTo>
                <a:lnTo>
                  <a:pt x="1359914" y="169376"/>
                </a:lnTo>
                <a:lnTo>
                  <a:pt x="1360141" y="173231"/>
                </a:lnTo>
                <a:lnTo>
                  <a:pt x="1360595" y="177085"/>
                </a:lnTo>
                <a:lnTo>
                  <a:pt x="1361502" y="180940"/>
                </a:lnTo>
                <a:lnTo>
                  <a:pt x="1362183" y="184568"/>
                </a:lnTo>
                <a:lnTo>
                  <a:pt x="1363317" y="188422"/>
                </a:lnTo>
                <a:lnTo>
                  <a:pt x="1364677" y="192050"/>
                </a:lnTo>
                <a:lnTo>
                  <a:pt x="1365811" y="195451"/>
                </a:lnTo>
                <a:lnTo>
                  <a:pt x="1367399" y="198852"/>
                </a:lnTo>
                <a:lnTo>
                  <a:pt x="1369213" y="202253"/>
                </a:lnTo>
                <a:lnTo>
                  <a:pt x="1371028" y="205655"/>
                </a:lnTo>
                <a:lnTo>
                  <a:pt x="1373069" y="208602"/>
                </a:lnTo>
                <a:lnTo>
                  <a:pt x="1375110" y="211777"/>
                </a:lnTo>
                <a:lnTo>
                  <a:pt x="1377605" y="214724"/>
                </a:lnTo>
                <a:lnTo>
                  <a:pt x="1380100" y="217445"/>
                </a:lnTo>
                <a:lnTo>
                  <a:pt x="1382822" y="220166"/>
                </a:lnTo>
                <a:lnTo>
                  <a:pt x="1385316" y="222660"/>
                </a:lnTo>
                <a:lnTo>
                  <a:pt x="1388265" y="225381"/>
                </a:lnTo>
                <a:lnTo>
                  <a:pt x="1390987" y="227422"/>
                </a:lnTo>
                <a:lnTo>
                  <a:pt x="1394162" y="229689"/>
                </a:lnTo>
                <a:lnTo>
                  <a:pt x="1397337" y="231730"/>
                </a:lnTo>
                <a:lnTo>
                  <a:pt x="1400286" y="233544"/>
                </a:lnTo>
                <a:lnTo>
                  <a:pt x="1403688" y="235131"/>
                </a:lnTo>
                <a:lnTo>
                  <a:pt x="1407316" y="236718"/>
                </a:lnTo>
                <a:lnTo>
                  <a:pt x="1410718" y="238305"/>
                </a:lnTo>
                <a:lnTo>
                  <a:pt x="1414347" y="239212"/>
                </a:lnTo>
                <a:lnTo>
                  <a:pt x="1417976" y="240346"/>
                </a:lnTo>
                <a:lnTo>
                  <a:pt x="1421832" y="241253"/>
                </a:lnTo>
                <a:lnTo>
                  <a:pt x="1425688" y="241933"/>
                </a:lnTo>
                <a:lnTo>
                  <a:pt x="1429316" y="242387"/>
                </a:lnTo>
                <a:lnTo>
                  <a:pt x="1433626" y="242613"/>
                </a:lnTo>
                <a:lnTo>
                  <a:pt x="1437481" y="242840"/>
                </a:lnTo>
                <a:lnTo>
                  <a:pt x="1441337" y="242613"/>
                </a:lnTo>
                <a:lnTo>
                  <a:pt x="1445419" y="242387"/>
                </a:lnTo>
                <a:lnTo>
                  <a:pt x="1449275" y="241933"/>
                </a:lnTo>
                <a:lnTo>
                  <a:pt x="1452904" y="241253"/>
                </a:lnTo>
                <a:lnTo>
                  <a:pt x="1456986" y="240346"/>
                </a:lnTo>
                <a:lnTo>
                  <a:pt x="1460615" y="239212"/>
                </a:lnTo>
                <a:lnTo>
                  <a:pt x="1464244" y="238305"/>
                </a:lnTo>
                <a:lnTo>
                  <a:pt x="1467419" y="236718"/>
                </a:lnTo>
                <a:lnTo>
                  <a:pt x="1471048" y="235131"/>
                </a:lnTo>
                <a:lnTo>
                  <a:pt x="1474224" y="233544"/>
                </a:lnTo>
                <a:lnTo>
                  <a:pt x="1477626" y="231730"/>
                </a:lnTo>
                <a:lnTo>
                  <a:pt x="1480801" y="229689"/>
                </a:lnTo>
                <a:lnTo>
                  <a:pt x="1483749" y="227422"/>
                </a:lnTo>
                <a:lnTo>
                  <a:pt x="1486698" y="225381"/>
                </a:lnTo>
                <a:lnTo>
                  <a:pt x="1489646" y="222660"/>
                </a:lnTo>
                <a:lnTo>
                  <a:pt x="1492141" y="220166"/>
                </a:lnTo>
                <a:lnTo>
                  <a:pt x="1494636" y="217445"/>
                </a:lnTo>
                <a:lnTo>
                  <a:pt x="1497131" y="214724"/>
                </a:lnTo>
                <a:lnTo>
                  <a:pt x="1499399" y="211777"/>
                </a:lnTo>
                <a:lnTo>
                  <a:pt x="1501667" y="208602"/>
                </a:lnTo>
                <a:lnTo>
                  <a:pt x="1503482" y="205655"/>
                </a:lnTo>
                <a:lnTo>
                  <a:pt x="1505523" y="202253"/>
                </a:lnTo>
                <a:lnTo>
                  <a:pt x="1507110" y="198852"/>
                </a:lnTo>
                <a:lnTo>
                  <a:pt x="1508698" y="195451"/>
                </a:lnTo>
                <a:lnTo>
                  <a:pt x="1510286" y="192050"/>
                </a:lnTo>
                <a:lnTo>
                  <a:pt x="1511420" y="188422"/>
                </a:lnTo>
                <a:lnTo>
                  <a:pt x="1512327" y="184568"/>
                </a:lnTo>
                <a:lnTo>
                  <a:pt x="1513461" y="180940"/>
                </a:lnTo>
                <a:lnTo>
                  <a:pt x="1513915" y="177085"/>
                </a:lnTo>
                <a:lnTo>
                  <a:pt x="1514368" y="173231"/>
                </a:lnTo>
                <a:lnTo>
                  <a:pt x="1514595" y="169376"/>
                </a:lnTo>
                <a:lnTo>
                  <a:pt x="1515049" y="165295"/>
                </a:lnTo>
                <a:lnTo>
                  <a:pt x="1514595" y="161213"/>
                </a:lnTo>
                <a:lnTo>
                  <a:pt x="1514368" y="157359"/>
                </a:lnTo>
                <a:lnTo>
                  <a:pt x="1513915" y="153504"/>
                </a:lnTo>
                <a:lnTo>
                  <a:pt x="1513461" y="149650"/>
                </a:lnTo>
                <a:lnTo>
                  <a:pt x="1512327" y="146022"/>
                </a:lnTo>
                <a:lnTo>
                  <a:pt x="1511420" y="142394"/>
                </a:lnTo>
                <a:lnTo>
                  <a:pt x="1510286" y="138766"/>
                </a:lnTo>
                <a:lnTo>
                  <a:pt x="1508698" y="135138"/>
                </a:lnTo>
                <a:lnTo>
                  <a:pt x="1507110" y="131737"/>
                </a:lnTo>
                <a:lnTo>
                  <a:pt x="1505523" y="128336"/>
                </a:lnTo>
                <a:lnTo>
                  <a:pt x="1503482" y="125161"/>
                </a:lnTo>
                <a:lnTo>
                  <a:pt x="1501667" y="122214"/>
                </a:lnTo>
                <a:lnTo>
                  <a:pt x="1499399" y="119039"/>
                </a:lnTo>
                <a:lnTo>
                  <a:pt x="1497131" y="116092"/>
                </a:lnTo>
                <a:lnTo>
                  <a:pt x="1494636" y="113371"/>
                </a:lnTo>
                <a:lnTo>
                  <a:pt x="1492141" y="110423"/>
                </a:lnTo>
                <a:lnTo>
                  <a:pt x="1489646" y="107929"/>
                </a:lnTo>
                <a:lnTo>
                  <a:pt x="1486698" y="105435"/>
                </a:lnTo>
                <a:lnTo>
                  <a:pt x="1483749" y="103168"/>
                </a:lnTo>
                <a:lnTo>
                  <a:pt x="1480801" y="101127"/>
                </a:lnTo>
                <a:lnTo>
                  <a:pt x="1477626" y="99086"/>
                </a:lnTo>
                <a:lnTo>
                  <a:pt x="1474224" y="97272"/>
                </a:lnTo>
                <a:lnTo>
                  <a:pt x="1471048" y="95458"/>
                </a:lnTo>
                <a:lnTo>
                  <a:pt x="1467419" y="93871"/>
                </a:lnTo>
                <a:lnTo>
                  <a:pt x="1464244" y="92511"/>
                </a:lnTo>
                <a:lnTo>
                  <a:pt x="1460615" y="91150"/>
                </a:lnTo>
                <a:lnTo>
                  <a:pt x="1456986" y="90243"/>
                </a:lnTo>
                <a:lnTo>
                  <a:pt x="1452904" y="89336"/>
                </a:lnTo>
                <a:lnTo>
                  <a:pt x="1449275" y="88656"/>
                </a:lnTo>
                <a:lnTo>
                  <a:pt x="1445419" y="88203"/>
                </a:lnTo>
                <a:lnTo>
                  <a:pt x="1441337" y="87976"/>
                </a:lnTo>
                <a:lnTo>
                  <a:pt x="1437481" y="87976"/>
                </a:lnTo>
                <a:lnTo>
                  <a:pt x="1433626" y="87976"/>
                </a:lnTo>
                <a:close/>
                <a:moveTo>
                  <a:pt x="1330430" y="0"/>
                </a:moveTo>
                <a:lnTo>
                  <a:pt x="1334739" y="0"/>
                </a:lnTo>
                <a:lnTo>
                  <a:pt x="1539997" y="0"/>
                </a:lnTo>
                <a:lnTo>
                  <a:pt x="1544533" y="0"/>
                </a:lnTo>
                <a:lnTo>
                  <a:pt x="1548842" y="681"/>
                </a:lnTo>
                <a:lnTo>
                  <a:pt x="1553152" y="1814"/>
                </a:lnTo>
                <a:lnTo>
                  <a:pt x="1557234" y="3401"/>
                </a:lnTo>
                <a:lnTo>
                  <a:pt x="1560863" y="5215"/>
                </a:lnTo>
                <a:lnTo>
                  <a:pt x="1564492" y="7483"/>
                </a:lnTo>
                <a:lnTo>
                  <a:pt x="1568121" y="9750"/>
                </a:lnTo>
                <a:lnTo>
                  <a:pt x="1571296" y="12698"/>
                </a:lnTo>
                <a:lnTo>
                  <a:pt x="1574017" y="15872"/>
                </a:lnTo>
                <a:lnTo>
                  <a:pt x="1576512" y="19273"/>
                </a:lnTo>
                <a:lnTo>
                  <a:pt x="1578780" y="22901"/>
                </a:lnTo>
                <a:lnTo>
                  <a:pt x="1580595" y="26756"/>
                </a:lnTo>
                <a:lnTo>
                  <a:pt x="1582182" y="30837"/>
                </a:lnTo>
                <a:lnTo>
                  <a:pt x="1583090" y="34919"/>
                </a:lnTo>
                <a:lnTo>
                  <a:pt x="1583997" y="39453"/>
                </a:lnTo>
                <a:lnTo>
                  <a:pt x="1583997" y="43761"/>
                </a:lnTo>
                <a:lnTo>
                  <a:pt x="1583997" y="450762"/>
                </a:lnTo>
                <a:lnTo>
                  <a:pt x="2742963" y="450762"/>
                </a:lnTo>
                <a:lnTo>
                  <a:pt x="2749768" y="450762"/>
                </a:lnTo>
                <a:lnTo>
                  <a:pt x="2756345" y="451442"/>
                </a:lnTo>
                <a:lnTo>
                  <a:pt x="2762922" y="452349"/>
                </a:lnTo>
                <a:lnTo>
                  <a:pt x="2769499" y="453483"/>
                </a:lnTo>
                <a:lnTo>
                  <a:pt x="2775623" y="455070"/>
                </a:lnTo>
                <a:lnTo>
                  <a:pt x="2782200" y="456884"/>
                </a:lnTo>
                <a:lnTo>
                  <a:pt x="2788097" y="458925"/>
                </a:lnTo>
                <a:lnTo>
                  <a:pt x="2793994" y="461192"/>
                </a:lnTo>
                <a:lnTo>
                  <a:pt x="2799891" y="463686"/>
                </a:lnTo>
                <a:lnTo>
                  <a:pt x="2805788" y="466634"/>
                </a:lnTo>
                <a:lnTo>
                  <a:pt x="2811231" y="470035"/>
                </a:lnTo>
                <a:lnTo>
                  <a:pt x="2816675" y="473436"/>
                </a:lnTo>
                <a:lnTo>
                  <a:pt x="2821664" y="477064"/>
                </a:lnTo>
                <a:lnTo>
                  <a:pt x="2826654" y="480919"/>
                </a:lnTo>
                <a:lnTo>
                  <a:pt x="2831417" y="485000"/>
                </a:lnTo>
                <a:lnTo>
                  <a:pt x="2835953" y="489535"/>
                </a:lnTo>
                <a:lnTo>
                  <a:pt x="2840489" y="494070"/>
                </a:lnTo>
                <a:lnTo>
                  <a:pt x="2844571" y="498831"/>
                </a:lnTo>
                <a:lnTo>
                  <a:pt x="2848427" y="504046"/>
                </a:lnTo>
                <a:lnTo>
                  <a:pt x="2852056" y="509261"/>
                </a:lnTo>
                <a:lnTo>
                  <a:pt x="2855685" y="514249"/>
                </a:lnTo>
                <a:lnTo>
                  <a:pt x="2858860" y="520145"/>
                </a:lnTo>
                <a:lnTo>
                  <a:pt x="2861809" y="525813"/>
                </a:lnTo>
                <a:lnTo>
                  <a:pt x="2864530" y="531482"/>
                </a:lnTo>
                <a:lnTo>
                  <a:pt x="2866798" y="537377"/>
                </a:lnTo>
                <a:lnTo>
                  <a:pt x="2869066" y="543726"/>
                </a:lnTo>
                <a:lnTo>
                  <a:pt x="2870881" y="549848"/>
                </a:lnTo>
                <a:lnTo>
                  <a:pt x="2872015" y="556423"/>
                </a:lnTo>
                <a:lnTo>
                  <a:pt x="2873375" y="562772"/>
                </a:lnTo>
                <a:lnTo>
                  <a:pt x="2874056" y="569348"/>
                </a:lnTo>
                <a:lnTo>
                  <a:pt x="2874736" y="575923"/>
                </a:lnTo>
                <a:lnTo>
                  <a:pt x="2874963" y="582725"/>
                </a:lnTo>
                <a:lnTo>
                  <a:pt x="2874963" y="2311400"/>
                </a:lnTo>
                <a:lnTo>
                  <a:pt x="0" y="2311400"/>
                </a:lnTo>
                <a:lnTo>
                  <a:pt x="0" y="582725"/>
                </a:lnTo>
                <a:lnTo>
                  <a:pt x="227" y="575923"/>
                </a:lnTo>
                <a:lnTo>
                  <a:pt x="680" y="569348"/>
                </a:lnTo>
                <a:lnTo>
                  <a:pt x="1588" y="562772"/>
                </a:lnTo>
                <a:lnTo>
                  <a:pt x="2722" y="556423"/>
                </a:lnTo>
                <a:lnTo>
                  <a:pt x="4082" y="549848"/>
                </a:lnTo>
                <a:lnTo>
                  <a:pt x="5897" y="543726"/>
                </a:lnTo>
                <a:lnTo>
                  <a:pt x="7938" y="537377"/>
                </a:lnTo>
                <a:lnTo>
                  <a:pt x="10206" y="531482"/>
                </a:lnTo>
                <a:lnTo>
                  <a:pt x="13154" y="525813"/>
                </a:lnTo>
                <a:lnTo>
                  <a:pt x="16103" y="520145"/>
                </a:lnTo>
                <a:lnTo>
                  <a:pt x="19051" y="514249"/>
                </a:lnTo>
                <a:lnTo>
                  <a:pt x="22453" y="509261"/>
                </a:lnTo>
                <a:lnTo>
                  <a:pt x="26309" y="504046"/>
                </a:lnTo>
                <a:lnTo>
                  <a:pt x="30165" y="498831"/>
                </a:lnTo>
                <a:lnTo>
                  <a:pt x="34474" y="494070"/>
                </a:lnTo>
                <a:lnTo>
                  <a:pt x="38783" y="489535"/>
                </a:lnTo>
                <a:lnTo>
                  <a:pt x="43319" y="485000"/>
                </a:lnTo>
                <a:lnTo>
                  <a:pt x="48082" y="480919"/>
                </a:lnTo>
                <a:lnTo>
                  <a:pt x="53072" y="477064"/>
                </a:lnTo>
                <a:lnTo>
                  <a:pt x="58288" y="473436"/>
                </a:lnTo>
                <a:lnTo>
                  <a:pt x="63732" y="470035"/>
                </a:lnTo>
                <a:lnTo>
                  <a:pt x="69175" y="466634"/>
                </a:lnTo>
                <a:lnTo>
                  <a:pt x="74845" y="463686"/>
                </a:lnTo>
                <a:lnTo>
                  <a:pt x="80742" y="461192"/>
                </a:lnTo>
                <a:lnTo>
                  <a:pt x="86866" y="458925"/>
                </a:lnTo>
                <a:lnTo>
                  <a:pt x="92763" y="456884"/>
                </a:lnTo>
                <a:lnTo>
                  <a:pt x="99340" y="455070"/>
                </a:lnTo>
                <a:lnTo>
                  <a:pt x="105464" y="453483"/>
                </a:lnTo>
                <a:lnTo>
                  <a:pt x="112041" y="452349"/>
                </a:lnTo>
                <a:lnTo>
                  <a:pt x="118618" y="451442"/>
                </a:lnTo>
                <a:lnTo>
                  <a:pt x="125195" y="450762"/>
                </a:lnTo>
                <a:lnTo>
                  <a:pt x="132000" y="450762"/>
                </a:lnTo>
                <a:lnTo>
                  <a:pt x="1290739" y="450762"/>
                </a:lnTo>
                <a:lnTo>
                  <a:pt x="1290739" y="43761"/>
                </a:lnTo>
                <a:lnTo>
                  <a:pt x="1290966" y="39453"/>
                </a:lnTo>
                <a:lnTo>
                  <a:pt x="1291647" y="34919"/>
                </a:lnTo>
                <a:lnTo>
                  <a:pt x="1292781" y="30837"/>
                </a:lnTo>
                <a:lnTo>
                  <a:pt x="1294368" y="26756"/>
                </a:lnTo>
                <a:lnTo>
                  <a:pt x="1296183" y="22901"/>
                </a:lnTo>
                <a:lnTo>
                  <a:pt x="1298224" y="19273"/>
                </a:lnTo>
                <a:lnTo>
                  <a:pt x="1300719" y="15872"/>
                </a:lnTo>
                <a:lnTo>
                  <a:pt x="1303667" y="12698"/>
                </a:lnTo>
                <a:lnTo>
                  <a:pt x="1306842" y="9750"/>
                </a:lnTo>
                <a:lnTo>
                  <a:pt x="1310018" y="7483"/>
                </a:lnTo>
                <a:lnTo>
                  <a:pt x="1313647" y="5215"/>
                </a:lnTo>
                <a:lnTo>
                  <a:pt x="1317729" y="3401"/>
                </a:lnTo>
                <a:lnTo>
                  <a:pt x="1321811" y="1814"/>
                </a:lnTo>
                <a:lnTo>
                  <a:pt x="1325894" y="681"/>
                </a:lnTo>
                <a:lnTo>
                  <a:pt x="13304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5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ect">
            <a:avLst/>
          </a:prstGeom>
          <a:solidFill>
            <a:srgbClr val="09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ect">
            <a:avLst/>
          </a:prstGeom>
          <a:solidFill>
            <a:srgbClr val="09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5015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4002089" y="3580699"/>
            <a:ext cx="3894137" cy="215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002089" y="3052062"/>
            <a:ext cx="3894137" cy="215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002089" y="2502788"/>
            <a:ext cx="3894137" cy="217487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002089" y="1970974"/>
            <a:ext cx="3894137" cy="215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055" name="文本框 8"/>
          <p:cNvSpPr txBox="1">
            <a:spLocks noChangeArrowheads="1"/>
          </p:cNvSpPr>
          <p:nvPr/>
        </p:nvSpPr>
        <p:spPr bwMode="auto">
          <a:xfrm>
            <a:off x="2946400" y="1853499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6" name="文本框 9"/>
          <p:cNvSpPr txBox="1">
            <a:spLocks noChangeArrowheads="1"/>
          </p:cNvSpPr>
          <p:nvPr/>
        </p:nvSpPr>
        <p:spPr bwMode="auto">
          <a:xfrm>
            <a:off x="8313739" y="1880487"/>
            <a:ext cx="719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ea typeface="微软雅黑" panose="020B0503020204020204" pitchFamily="34" charset="-122"/>
              </a:rPr>
              <a:t>40</a:t>
            </a:r>
            <a:r>
              <a:rPr lang="en-US" altLang="zh-CN" sz="1600">
                <a:ea typeface="微软雅黑" panose="020B0503020204020204" pitchFamily="34" charset="-122"/>
              </a:rPr>
              <a:t>%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002089" y="2502788"/>
            <a:ext cx="1912937" cy="217487"/>
          </a:xfrm>
          <a:prstGeom prst="roundRect">
            <a:avLst>
              <a:gd name="adj" fmla="val 50000"/>
            </a:avLst>
          </a:pr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058" name="文本框 23"/>
          <p:cNvSpPr txBox="1">
            <a:spLocks noChangeArrowheads="1"/>
          </p:cNvSpPr>
          <p:nvPr/>
        </p:nvSpPr>
        <p:spPr bwMode="auto">
          <a:xfrm>
            <a:off x="2946400" y="2390074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9" name="文本框 24"/>
          <p:cNvSpPr txBox="1">
            <a:spLocks noChangeArrowheads="1"/>
          </p:cNvSpPr>
          <p:nvPr/>
        </p:nvSpPr>
        <p:spPr bwMode="auto">
          <a:xfrm>
            <a:off x="8313739" y="2417063"/>
            <a:ext cx="7191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ea typeface="微软雅黑" panose="020B0503020204020204" pitchFamily="34" charset="-122"/>
              </a:rPr>
              <a:t>50</a:t>
            </a:r>
            <a:r>
              <a:rPr lang="en-US" altLang="zh-CN" sz="1600">
                <a:ea typeface="微软雅黑" panose="020B0503020204020204" pitchFamily="34" charset="-122"/>
              </a:rPr>
              <a:t>%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4002088" y="3052062"/>
            <a:ext cx="3346450" cy="215900"/>
          </a:xfrm>
          <a:prstGeom prst="roundRect">
            <a:avLst>
              <a:gd name="adj" fmla="val 50000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061" name="文本框 27"/>
          <p:cNvSpPr txBox="1">
            <a:spLocks noChangeArrowheads="1"/>
          </p:cNvSpPr>
          <p:nvPr/>
        </p:nvSpPr>
        <p:spPr bwMode="auto">
          <a:xfrm>
            <a:off x="2946400" y="2926649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2" name="文本框 28"/>
          <p:cNvSpPr txBox="1">
            <a:spLocks noChangeArrowheads="1"/>
          </p:cNvSpPr>
          <p:nvPr/>
        </p:nvSpPr>
        <p:spPr bwMode="auto">
          <a:xfrm>
            <a:off x="8313739" y="2955224"/>
            <a:ext cx="719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ea typeface="微软雅黑" panose="020B0503020204020204" pitchFamily="34" charset="-122"/>
              </a:rPr>
              <a:t>80</a:t>
            </a:r>
            <a:r>
              <a:rPr lang="en-US" altLang="zh-CN" sz="1600">
                <a:ea typeface="微软雅黑" panose="020B0503020204020204" pitchFamily="34" charset="-122"/>
              </a:rPr>
              <a:t>%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4002089" y="3580699"/>
            <a:ext cx="955675" cy="215900"/>
          </a:xfrm>
          <a:prstGeom prst="roundRect">
            <a:avLst>
              <a:gd name="adj" fmla="val 50000"/>
            </a:avLst>
          </a:prstGeom>
          <a:solidFill>
            <a:srgbClr val="594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064" name="文本框 31"/>
          <p:cNvSpPr txBox="1">
            <a:spLocks noChangeArrowheads="1"/>
          </p:cNvSpPr>
          <p:nvPr/>
        </p:nvSpPr>
        <p:spPr bwMode="auto">
          <a:xfrm>
            <a:off x="2946400" y="3463224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5" name="文本框 32"/>
          <p:cNvSpPr txBox="1">
            <a:spLocks noChangeArrowheads="1"/>
          </p:cNvSpPr>
          <p:nvPr/>
        </p:nvSpPr>
        <p:spPr bwMode="auto">
          <a:xfrm>
            <a:off x="8313739" y="3491799"/>
            <a:ext cx="7191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ea typeface="微软雅黑" panose="020B0503020204020204" pitchFamily="34" charset="-122"/>
              </a:rPr>
              <a:t>20</a:t>
            </a:r>
            <a:r>
              <a:rPr lang="en-US" altLang="zh-CN" sz="1600">
                <a:ea typeface="微软雅黑" panose="020B0503020204020204" pitchFamily="34" charset="-122"/>
              </a:rPr>
              <a:t>%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041651" y="4266791"/>
            <a:ext cx="5991225" cy="1266825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恒好美佳极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恒好美佳极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4002088" y="1970974"/>
            <a:ext cx="1433512" cy="215900"/>
          </a:xfrm>
          <a:prstGeom prst="roundRect">
            <a:avLst>
              <a:gd name="adj" fmla="val 50000"/>
            </a:avLst>
          </a:prstGeom>
          <a:solidFill>
            <a:srgbClr val="09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ect">
            <a:avLst/>
          </a:prstGeom>
          <a:solidFill>
            <a:srgbClr val="09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ect">
            <a:avLst/>
          </a:prstGeom>
          <a:solidFill>
            <a:srgbClr val="09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298616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1"/>
          <p:cNvSpPr/>
          <p:nvPr/>
        </p:nvSpPr>
        <p:spPr>
          <a:xfrm>
            <a:off x="5073650" y="1776414"/>
            <a:ext cx="1836738" cy="2130425"/>
          </a:xfrm>
          <a:custGeom>
            <a:avLst/>
            <a:gdLst/>
            <a:ahLst/>
            <a:cxnLst/>
            <a:rect l="l" t="t" r="r" b="b"/>
            <a:pathLst>
              <a:path w="3240360" h="3757972">
                <a:moveTo>
                  <a:pt x="1620180" y="0"/>
                </a:moveTo>
                <a:cubicBezTo>
                  <a:pt x="2514981" y="0"/>
                  <a:pt x="3240360" y="725379"/>
                  <a:pt x="3240360" y="1620180"/>
                </a:cubicBezTo>
                <a:cubicBezTo>
                  <a:pt x="3240360" y="2212023"/>
                  <a:pt x="2923020" y="2729746"/>
                  <a:pt x="2448272" y="3010903"/>
                </a:cubicBezTo>
                <a:lnTo>
                  <a:pt x="2448272" y="3511913"/>
                </a:lnTo>
                <a:cubicBezTo>
                  <a:pt x="2448272" y="3647808"/>
                  <a:pt x="2338108" y="3757972"/>
                  <a:pt x="2202213" y="3757972"/>
                </a:cubicBezTo>
                <a:lnTo>
                  <a:pt x="1038147" y="3757972"/>
                </a:lnTo>
                <a:cubicBezTo>
                  <a:pt x="902252" y="3757972"/>
                  <a:pt x="792088" y="3647808"/>
                  <a:pt x="792088" y="3511913"/>
                </a:cubicBezTo>
                <a:lnTo>
                  <a:pt x="792088" y="3010903"/>
                </a:lnTo>
                <a:cubicBezTo>
                  <a:pt x="317340" y="2729746"/>
                  <a:pt x="0" y="2212023"/>
                  <a:pt x="0" y="1620180"/>
                </a:cubicBezTo>
                <a:cubicBezTo>
                  <a:pt x="0" y="725379"/>
                  <a:pt x="725379" y="0"/>
                  <a:pt x="16201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03200" cap="flat" cmpd="sng" algn="ctr">
            <a:solidFill>
              <a:srgbClr val="1165A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sz="3600" kern="0" dirty="0">
                <a:solidFill>
                  <a:srgbClr val="3C7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sz="3600" kern="0" dirty="0">
              <a:solidFill>
                <a:srgbClr val="3C7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5570539" y="4057650"/>
            <a:ext cx="858837" cy="177800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rgbClr val="3C72A4"/>
              </a:solidFill>
              <a:latin typeface="Calibri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5645151" y="4313239"/>
            <a:ext cx="709613" cy="179387"/>
          </a:xfrm>
          <a:prstGeom prst="roundRect">
            <a:avLst>
              <a:gd name="adj" fmla="val 50000"/>
            </a:avLst>
          </a:prstGeom>
          <a:solidFill>
            <a:srgbClr val="1165A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rgbClr val="3C72A4"/>
              </a:solidFill>
              <a:latin typeface="Calibri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5570539" y="4570413"/>
            <a:ext cx="858837" cy="177800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rgbClr val="3C72A4"/>
              </a:solidFill>
              <a:latin typeface="Calibri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5729289" y="4827589"/>
            <a:ext cx="541337" cy="134937"/>
          </a:xfrm>
          <a:prstGeom prst="roundRect">
            <a:avLst>
              <a:gd name="adj" fmla="val 50000"/>
            </a:avLst>
          </a:prstGeom>
          <a:solidFill>
            <a:srgbClr val="1165A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+mn-ea"/>
            </a:endParaRPr>
          </a:p>
        </p:txBody>
      </p:sp>
      <p:sp>
        <p:nvSpPr>
          <p:cNvPr id="3079" name="椭圆 32"/>
          <p:cNvSpPr>
            <a:spLocks noChangeArrowheads="1"/>
          </p:cNvSpPr>
          <p:nvPr/>
        </p:nvSpPr>
        <p:spPr bwMode="auto">
          <a:xfrm>
            <a:off x="3760789" y="1722439"/>
            <a:ext cx="485775" cy="485775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594709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59470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</a:p>
        </p:txBody>
      </p:sp>
      <p:cxnSp>
        <p:nvCxnSpPr>
          <p:cNvPr id="3080" name="直接连接符 33"/>
          <p:cNvCxnSpPr>
            <a:cxnSpLocks noChangeShapeType="1"/>
          </p:cNvCxnSpPr>
          <p:nvPr/>
        </p:nvCxnSpPr>
        <p:spPr bwMode="auto">
          <a:xfrm>
            <a:off x="4318000" y="2027238"/>
            <a:ext cx="647700" cy="271462"/>
          </a:xfrm>
          <a:prstGeom prst="line">
            <a:avLst/>
          </a:prstGeom>
          <a:noFill/>
          <a:ln w="38100" algn="ctr">
            <a:solidFill>
              <a:srgbClr val="5947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1" name="椭圆 34"/>
          <p:cNvSpPr>
            <a:spLocks noChangeArrowheads="1"/>
          </p:cNvSpPr>
          <p:nvPr/>
        </p:nvSpPr>
        <p:spPr bwMode="auto">
          <a:xfrm>
            <a:off x="7745414" y="1722439"/>
            <a:ext cx="485775" cy="485775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594709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59470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</a:p>
        </p:txBody>
      </p:sp>
      <p:cxnSp>
        <p:nvCxnSpPr>
          <p:cNvPr id="3082" name="直接连接符 35"/>
          <p:cNvCxnSpPr>
            <a:cxnSpLocks noChangeShapeType="1"/>
          </p:cNvCxnSpPr>
          <p:nvPr/>
        </p:nvCxnSpPr>
        <p:spPr bwMode="auto">
          <a:xfrm rot="8309691">
            <a:off x="7031038" y="2012951"/>
            <a:ext cx="647700" cy="269875"/>
          </a:xfrm>
          <a:prstGeom prst="line">
            <a:avLst/>
          </a:prstGeom>
          <a:noFill/>
          <a:ln w="38100" algn="ctr">
            <a:solidFill>
              <a:srgbClr val="5947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3" name="椭圆 36"/>
          <p:cNvSpPr>
            <a:spLocks noChangeArrowheads="1"/>
          </p:cNvSpPr>
          <p:nvPr/>
        </p:nvSpPr>
        <p:spPr bwMode="auto">
          <a:xfrm>
            <a:off x="4392614" y="4310064"/>
            <a:ext cx="485775" cy="485775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594709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59470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</a:p>
        </p:txBody>
      </p:sp>
      <p:cxnSp>
        <p:nvCxnSpPr>
          <p:cNvPr id="3084" name="直接连接符 37"/>
          <p:cNvCxnSpPr>
            <a:cxnSpLocks noChangeShapeType="1"/>
          </p:cNvCxnSpPr>
          <p:nvPr/>
        </p:nvCxnSpPr>
        <p:spPr bwMode="auto">
          <a:xfrm rot="-3781756">
            <a:off x="4791076" y="3990976"/>
            <a:ext cx="647700" cy="269875"/>
          </a:xfrm>
          <a:prstGeom prst="line">
            <a:avLst/>
          </a:prstGeom>
          <a:noFill/>
          <a:ln w="38100" algn="ctr">
            <a:solidFill>
              <a:srgbClr val="5947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5" name="椭圆 38"/>
          <p:cNvSpPr>
            <a:spLocks noChangeArrowheads="1"/>
          </p:cNvSpPr>
          <p:nvPr/>
        </p:nvSpPr>
        <p:spPr bwMode="auto">
          <a:xfrm>
            <a:off x="7146926" y="4310064"/>
            <a:ext cx="485775" cy="485775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594709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59470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</a:p>
        </p:txBody>
      </p:sp>
      <p:cxnSp>
        <p:nvCxnSpPr>
          <p:cNvPr id="3086" name="直接连接符 39"/>
          <p:cNvCxnSpPr>
            <a:cxnSpLocks noChangeShapeType="1"/>
          </p:cNvCxnSpPr>
          <p:nvPr/>
        </p:nvCxnSpPr>
        <p:spPr bwMode="auto">
          <a:xfrm flipH="1" flipV="1">
            <a:off x="6615113" y="3897313"/>
            <a:ext cx="557212" cy="438150"/>
          </a:xfrm>
          <a:prstGeom prst="line">
            <a:avLst/>
          </a:prstGeom>
          <a:noFill/>
          <a:ln w="38100" algn="ctr">
            <a:solidFill>
              <a:srgbClr val="5947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Box 45"/>
          <p:cNvSpPr txBox="1"/>
          <p:nvPr/>
        </p:nvSpPr>
        <p:spPr>
          <a:xfrm flipH="1">
            <a:off x="3395664" y="2349501"/>
            <a:ext cx="1216025" cy="3143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defRPr/>
            </a:pPr>
            <a:r>
              <a:rPr lang="zh-CN" altLang="en-US" sz="1800" b="0" dirty="0">
                <a:solidFill>
                  <a:schemeClr val="tx1"/>
                </a:solidFill>
                <a:latin typeface="微软雅黑" panose="020B0503020204020204" pitchFamily="34" charset="-122"/>
                <a:cs typeface="Times New Roman" pitchFamily="18" charset="0"/>
              </a:rPr>
              <a:t>标</a:t>
            </a:r>
            <a:r>
              <a:rPr lang="en-US" altLang="zh-CN" sz="1800" b="0" dirty="0">
                <a:solidFill>
                  <a:schemeClr val="tx1"/>
                </a:solidFill>
                <a:latin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zh-CN" altLang="en-US" sz="1800" b="0" dirty="0">
                <a:solidFill>
                  <a:schemeClr val="tx1"/>
                </a:solidFill>
                <a:latin typeface="微软雅黑" panose="020B0503020204020204" pitchFamily="34" charset="-122"/>
                <a:cs typeface="Times New Roman" pitchFamily="18" charset="0"/>
              </a:rPr>
              <a:t>题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11911" y="2608263"/>
            <a:ext cx="1691612" cy="121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恒好美佳极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兼容。</a:t>
            </a:r>
            <a:endParaRPr lang="en-US" altLang="zh-CN" sz="1400" kern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flipH="1">
            <a:off x="7381875" y="2349501"/>
            <a:ext cx="1214438" cy="3143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defRPr/>
            </a:pPr>
            <a:r>
              <a:rPr lang="zh-CN" altLang="en-US" sz="1800" b="0" dirty="0">
                <a:solidFill>
                  <a:schemeClr val="tx1"/>
                </a:solidFill>
                <a:latin typeface="微软雅黑" panose="020B0503020204020204" pitchFamily="34" charset="-122"/>
                <a:cs typeface="Times New Roman" pitchFamily="18" charset="0"/>
              </a:rPr>
              <a:t>标</a:t>
            </a:r>
            <a:r>
              <a:rPr lang="en-US" altLang="zh-CN" sz="1800" b="0" dirty="0">
                <a:solidFill>
                  <a:schemeClr val="tx1"/>
                </a:solidFill>
                <a:latin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zh-CN" altLang="en-US" sz="1800" b="0" dirty="0">
                <a:solidFill>
                  <a:schemeClr val="tx1"/>
                </a:solidFill>
                <a:latin typeface="微软雅黑" panose="020B0503020204020204" pitchFamily="34" charset="-122"/>
                <a:cs typeface="Times New Roman" pitchFamily="18" charset="0"/>
              </a:rPr>
              <a:t>题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31050" y="2608263"/>
            <a:ext cx="1716088" cy="12126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恒好美佳极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简主义设计，极致简约风潮流所向，通用设计，完美兼容。</a:t>
            </a:r>
            <a:endParaRPr lang="en-US" altLang="zh-CN" sz="1400" kern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flipH="1">
            <a:off x="4029075" y="4926014"/>
            <a:ext cx="1214438" cy="3143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defRPr/>
            </a:pPr>
            <a:r>
              <a:rPr lang="zh-CN" altLang="en-US" sz="1800" b="0" dirty="0">
                <a:solidFill>
                  <a:schemeClr val="tx1"/>
                </a:solidFill>
                <a:latin typeface="微软雅黑" panose="020B0503020204020204" pitchFamily="34" charset="-122"/>
                <a:cs typeface="Times New Roman" pitchFamily="18" charset="0"/>
              </a:rPr>
              <a:t>标</a:t>
            </a:r>
            <a:r>
              <a:rPr lang="en-US" altLang="zh-CN" sz="1800" b="0" dirty="0">
                <a:solidFill>
                  <a:schemeClr val="tx1"/>
                </a:solidFill>
                <a:latin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zh-CN" altLang="en-US" sz="1800" b="0" dirty="0">
                <a:solidFill>
                  <a:schemeClr val="tx1"/>
                </a:solidFill>
                <a:latin typeface="微软雅黑" panose="020B0503020204020204" pitchFamily="34" charset="-122"/>
                <a:cs typeface="Times New Roman" pitchFamily="18" charset="0"/>
              </a:rPr>
              <a:t>题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778250" y="5184776"/>
            <a:ext cx="1716088" cy="12126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恒好美佳极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简主义设计，极致简约风潮流所向，通用设计，完美兼容。</a:t>
            </a:r>
            <a:endParaRPr lang="en-US" altLang="zh-CN" sz="1400" kern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6783389" y="4926014"/>
            <a:ext cx="1214437" cy="3143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defRPr/>
            </a:pPr>
            <a:r>
              <a:rPr lang="zh-CN" altLang="en-US" sz="1800" b="0" dirty="0">
                <a:solidFill>
                  <a:schemeClr val="tx1"/>
                </a:solidFill>
                <a:latin typeface="微软雅黑" panose="020B0503020204020204" pitchFamily="34" charset="-122"/>
                <a:cs typeface="Times New Roman" pitchFamily="18" charset="0"/>
              </a:rPr>
              <a:t>标</a:t>
            </a:r>
            <a:r>
              <a:rPr lang="en-US" altLang="zh-CN" sz="1800" b="0" dirty="0">
                <a:solidFill>
                  <a:schemeClr val="tx1"/>
                </a:solidFill>
                <a:latin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zh-CN" altLang="en-US" sz="1800" b="0" dirty="0">
                <a:solidFill>
                  <a:schemeClr val="tx1"/>
                </a:solidFill>
                <a:latin typeface="微软雅黑" panose="020B0503020204020204" pitchFamily="34" charset="-122"/>
                <a:cs typeface="Times New Roman" pitchFamily="18" charset="0"/>
              </a:rPr>
              <a:t>题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532564" y="5184776"/>
            <a:ext cx="1716087" cy="12126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恒好美佳极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简主义设计，极致简约风潮流所向，通用设计，完美兼容。</a:t>
            </a:r>
            <a:endParaRPr lang="en-US" altLang="zh-CN" sz="1400" kern="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5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ect">
            <a:avLst/>
          </a:prstGeom>
          <a:solidFill>
            <a:srgbClr val="09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ect">
            <a:avLst/>
          </a:prstGeom>
          <a:solidFill>
            <a:srgbClr val="09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22566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 flipH="1">
            <a:off x="5194108" y="1801025"/>
            <a:ext cx="1803784" cy="1802566"/>
          </a:xfrm>
          <a:prstGeom prst="rect">
            <a:avLst/>
          </a:prstGeom>
          <a:solidFill>
            <a:srgbClr val="09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8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 flipH="1">
            <a:off x="3500909" y="3725461"/>
            <a:ext cx="5207364" cy="791271"/>
          </a:xfrm>
          <a:prstGeom prst="rect">
            <a:avLst/>
          </a:prstGeom>
          <a:solidFill>
            <a:srgbClr val="09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6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500909" y="1072343"/>
            <a:ext cx="1564842" cy="2531248"/>
            <a:chOff x="909638" y="26988"/>
            <a:chExt cx="1897062" cy="3068638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441450" y="26988"/>
              <a:ext cx="1365250" cy="1392238"/>
            </a:xfrm>
            <a:custGeom>
              <a:avLst/>
              <a:gdLst>
                <a:gd name="T0" fmla="*/ 62 w 77"/>
                <a:gd name="T1" fmla="*/ 14 h 78"/>
                <a:gd name="T2" fmla="*/ 41 w 77"/>
                <a:gd name="T3" fmla="*/ 19 h 78"/>
                <a:gd name="T4" fmla="*/ 18 w 77"/>
                <a:gd name="T5" fmla="*/ 39 h 78"/>
                <a:gd name="T6" fmla="*/ 13 w 77"/>
                <a:gd name="T7" fmla="*/ 56 h 78"/>
                <a:gd name="T8" fmla="*/ 22 w 77"/>
                <a:gd name="T9" fmla="*/ 66 h 78"/>
                <a:gd name="T10" fmla="*/ 49 w 77"/>
                <a:gd name="T11" fmla="*/ 66 h 78"/>
                <a:gd name="T12" fmla="*/ 66 w 77"/>
                <a:gd name="T13" fmla="*/ 58 h 78"/>
                <a:gd name="T14" fmla="*/ 65 w 77"/>
                <a:gd name="T15" fmla="*/ 40 h 78"/>
                <a:gd name="T16" fmla="*/ 62 w 77"/>
                <a:gd name="T17" fmla="*/ 1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78">
                  <a:moveTo>
                    <a:pt x="62" y="14"/>
                  </a:moveTo>
                  <a:cubicBezTo>
                    <a:pt x="56" y="10"/>
                    <a:pt x="44" y="12"/>
                    <a:pt x="41" y="19"/>
                  </a:cubicBezTo>
                  <a:cubicBezTo>
                    <a:pt x="26" y="0"/>
                    <a:pt x="0" y="25"/>
                    <a:pt x="18" y="39"/>
                  </a:cubicBezTo>
                  <a:cubicBezTo>
                    <a:pt x="11" y="38"/>
                    <a:pt x="6" y="50"/>
                    <a:pt x="13" y="56"/>
                  </a:cubicBezTo>
                  <a:cubicBezTo>
                    <a:pt x="9" y="64"/>
                    <a:pt x="19" y="68"/>
                    <a:pt x="22" y="66"/>
                  </a:cubicBezTo>
                  <a:cubicBezTo>
                    <a:pt x="25" y="77"/>
                    <a:pt x="47" y="78"/>
                    <a:pt x="49" y="66"/>
                  </a:cubicBezTo>
                  <a:cubicBezTo>
                    <a:pt x="56" y="65"/>
                    <a:pt x="62" y="64"/>
                    <a:pt x="66" y="58"/>
                  </a:cubicBezTo>
                  <a:cubicBezTo>
                    <a:pt x="71" y="49"/>
                    <a:pt x="65" y="40"/>
                    <a:pt x="65" y="40"/>
                  </a:cubicBezTo>
                  <a:cubicBezTo>
                    <a:pt x="65" y="40"/>
                    <a:pt x="77" y="23"/>
                    <a:pt x="62" y="14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927100" y="669926"/>
              <a:ext cx="762000" cy="730250"/>
            </a:xfrm>
            <a:custGeom>
              <a:avLst/>
              <a:gdLst>
                <a:gd name="T0" fmla="*/ 13 w 43"/>
                <a:gd name="T1" fmla="*/ 6 h 41"/>
                <a:gd name="T2" fmla="*/ 12 w 43"/>
                <a:gd name="T3" fmla="*/ 18 h 41"/>
                <a:gd name="T4" fmla="*/ 19 w 43"/>
                <a:gd name="T5" fmla="*/ 33 h 41"/>
                <a:gd name="T6" fmla="*/ 27 w 43"/>
                <a:gd name="T7" fmla="*/ 37 h 41"/>
                <a:gd name="T8" fmla="*/ 33 w 43"/>
                <a:gd name="T9" fmla="*/ 34 h 41"/>
                <a:gd name="T10" fmla="*/ 37 w 43"/>
                <a:gd name="T11" fmla="*/ 20 h 41"/>
                <a:gd name="T12" fmla="*/ 35 w 43"/>
                <a:gd name="T13" fmla="*/ 11 h 41"/>
                <a:gd name="T14" fmla="*/ 26 w 43"/>
                <a:gd name="T15" fmla="*/ 9 h 41"/>
                <a:gd name="T16" fmla="*/ 13 w 43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1">
                  <a:moveTo>
                    <a:pt x="13" y="6"/>
                  </a:moveTo>
                  <a:cubicBezTo>
                    <a:pt x="10" y="9"/>
                    <a:pt x="9" y="15"/>
                    <a:pt x="12" y="18"/>
                  </a:cubicBezTo>
                  <a:cubicBezTo>
                    <a:pt x="0" y="23"/>
                    <a:pt x="10" y="39"/>
                    <a:pt x="19" y="33"/>
                  </a:cubicBezTo>
                  <a:cubicBezTo>
                    <a:pt x="18" y="36"/>
                    <a:pt x="23" y="40"/>
                    <a:pt x="27" y="37"/>
                  </a:cubicBezTo>
                  <a:cubicBezTo>
                    <a:pt x="31" y="41"/>
                    <a:pt x="34" y="36"/>
                    <a:pt x="33" y="34"/>
                  </a:cubicBezTo>
                  <a:cubicBezTo>
                    <a:pt x="39" y="34"/>
                    <a:pt x="43" y="23"/>
                    <a:pt x="37" y="20"/>
                  </a:cubicBezTo>
                  <a:cubicBezTo>
                    <a:pt x="38" y="17"/>
                    <a:pt x="38" y="13"/>
                    <a:pt x="35" y="11"/>
                  </a:cubicBezTo>
                  <a:cubicBezTo>
                    <a:pt x="32" y="7"/>
                    <a:pt x="26" y="9"/>
                    <a:pt x="26" y="9"/>
                  </a:cubicBezTo>
                  <a:cubicBezTo>
                    <a:pt x="26" y="9"/>
                    <a:pt x="19" y="0"/>
                    <a:pt x="13" y="6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909638" y="1419226"/>
              <a:ext cx="1736725" cy="1479550"/>
            </a:xfrm>
            <a:custGeom>
              <a:avLst/>
              <a:gdLst>
                <a:gd name="T0" fmla="*/ 80 w 98"/>
                <a:gd name="T1" fmla="*/ 28 h 83"/>
                <a:gd name="T2" fmla="*/ 79 w 98"/>
                <a:gd name="T3" fmla="*/ 0 h 83"/>
                <a:gd name="T4" fmla="*/ 49 w 98"/>
                <a:gd name="T5" fmla="*/ 0 h 83"/>
                <a:gd name="T6" fmla="*/ 19 w 98"/>
                <a:gd name="T7" fmla="*/ 0 h 83"/>
                <a:gd name="T8" fmla="*/ 18 w 98"/>
                <a:gd name="T9" fmla="*/ 28 h 83"/>
                <a:gd name="T10" fmla="*/ 0 w 98"/>
                <a:gd name="T11" fmla="*/ 83 h 83"/>
                <a:gd name="T12" fmla="*/ 49 w 98"/>
                <a:gd name="T13" fmla="*/ 83 h 83"/>
                <a:gd name="T14" fmla="*/ 98 w 98"/>
                <a:gd name="T15" fmla="*/ 83 h 83"/>
                <a:gd name="T16" fmla="*/ 80 w 98"/>
                <a:gd name="T17" fmla="*/ 2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83">
                  <a:moveTo>
                    <a:pt x="80" y="28"/>
                  </a:moveTo>
                  <a:cubicBezTo>
                    <a:pt x="78" y="18"/>
                    <a:pt x="78" y="11"/>
                    <a:pt x="7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11"/>
                    <a:pt x="20" y="18"/>
                    <a:pt x="18" y="28"/>
                  </a:cubicBezTo>
                  <a:cubicBezTo>
                    <a:pt x="12" y="63"/>
                    <a:pt x="2" y="79"/>
                    <a:pt x="0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6" y="79"/>
                    <a:pt x="87" y="63"/>
                    <a:pt x="80" y="28"/>
                  </a:cubicBez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909638" y="2898776"/>
              <a:ext cx="1736725" cy="196850"/>
            </a:xfrm>
            <a:prstGeom prst="rect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246188" y="1419226"/>
              <a:ext cx="1063625" cy="88900"/>
            </a:xfrm>
            <a:custGeom>
              <a:avLst/>
              <a:gdLst>
                <a:gd name="T0" fmla="*/ 60 w 60"/>
                <a:gd name="T1" fmla="*/ 5 h 5"/>
                <a:gd name="T2" fmla="*/ 60 w 60"/>
                <a:gd name="T3" fmla="*/ 0 h 5"/>
                <a:gd name="T4" fmla="*/ 30 w 60"/>
                <a:gd name="T5" fmla="*/ 0 h 5"/>
                <a:gd name="T6" fmla="*/ 0 w 60"/>
                <a:gd name="T7" fmla="*/ 0 h 5"/>
                <a:gd name="T8" fmla="*/ 0 w 60"/>
                <a:gd name="T9" fmla="*/ 5 h 5"/>
                <a:gd name="T10" fmla="*/ 60 w 6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5">
                  <a:moveTo>
                    <a:pt x="60" y="5"/>
                  </a:moveTo>
                  <a:cubicBezTo>
                    <a:pt x="60" y="4"/>
                    <a:pt x="60" y="2"/>
                    <a:pt x="6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5"/>
                  </a:cubicBezTo>
                  <a:lnTo>
                    <a:pt x="60" y="5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1441450" y="1882776"/>
              <a:ext cx="673100" cy="660400"/>
            </a:xfrm>
            <a:prstGeom prst="ellipse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476375" y="1954213"/>
              <a:ext cx="249237" cy="231775"/>
            </a:xfrm>
            <a:custGeom>
              <a:avLst/>
              <a:gdLst>
                <a:gd name="T0" fmla="*/ 14 w 14"/>
                <a:gd name="T1" fmla="*/ 11 h 13"/>
                <a:gd name="T2" fmla="*/ 8 w 14"/>
                <a:gd name="T3" fmla="*/ 1 h 13"/>
                <a:gd name="T4" fmla="*/ 7 w 14"/>
                <a:gd name="T5" fmla="*/ 1 h 13"/>
                <a:gd name="T6" fmla="*/ 1 w 14"/>
                <a:gd name="T7" fmla="*/ 12 h 13"/>
                <a:gd name="T8" fmla="*/ 1 w 14"/>
                <a:gd name="T9" fmla="*/ 13 h 13"/>
                <a:gd name="T10" fmla="*/ 12 w 14"/>
                <a:gd name="T11" fmla="*/ 13 h 13"/>
                <a:gd name="T12" fmla="*/ 14 w 14"/>
                <a:gd name="T1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4" y="1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2"/>
                    <a:pt x="13" y="11"/>
                    <a:pt x="14" y="11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831975" y="1954213"/>
              <a:ext cx="247650" cy="231775"/>
            </a:xfrm>
            <a:custGeom>
              <a:avLst/>
              <a:gdLst>
                <a:gd name="T0" fmla="*/ 14 w 14"/>
                <a:gd name="T1" fmla="*/ 12 h 13"/>
                <a:gd name="T2" fmla="*/ 7 w 14"/>
                <a:gd name="T3" fmla="*/ 1 h 13"/>
                <a:gd name="T4" fmla="*/ 6 w 14"/>
                <a:gd name="T5" fmla="*/ 1 h 13"/>
                <a:gd name="T6" fmla="*/ 0 w 14"/>
                <a:gd name="T7" fmla="*/ 11 h 13"/>
                <a:gd name="T8" fmla="*/ 2 w 14"/>
                <a:gd name="T9" fmla="*/ 13 h 13"/>
                <a:gd name="T10" fmla="*/ 13 w 14"/>
                <a:gd name="T11" fmla="*/ 13 h 13"/>
                <a:gd name="T12" fmla="*/ 14 w 14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4" y="1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2"/>
                    <a:pt x="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4" y="13"/>
                    <a:pt x="14" y="12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654175" y="2292351"/>
              <a:ext cx="266700" cy="196850"/>
            </a:xfrm>
            <a:custGeom>
              <a:avLst/>
              <a:gdLst>
                <a:gd name="T0" fmla="*/ 9 w 15"/>
                <a:gd name="T1" fmla="*/ 0 h 11"/>
                <a:gd name="T2" fmla="*/ 8 w 15"/>
                <a:gd name="T3" fmla="*/ 0 h 11"/>
                <a:gd name="T4" fmla="*/ 6 w 15"/>
                <a:gd name="T5" fmla="*/ 0 h 11"/>
                <a:gd name="T6" fmla="*/ 6 w 15"/>
                <a:gd name="T7" fmla="*/ 0 h 11"/>
                <a:gd name="T8" fmla="*/ 0 w 15"/>
                <a:gd name="T9" fmla="*/ 10 h 11"/>
                <a:gd name="T10" fmla="*/ 0 w 15"/>
                <a:gd name="T11" fmla="*/ 11 h 11"/>
                <a:gd name="T12" fmla="*/ 14 w 15"/>
                <a:gd name="T13" fmla="*/ 11 h 11"/>
                <a:gd name="T14" fmla="*/ 14 w 15"/>
                <a:gd name="T15" fmla="*/ 10 h 11"/>
                <a:gd name="T16" fmla="*/ 9 w 15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5" y="10"/>
                    <a:pt x="14" y="1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1708150" y="2149476"/>
              <a:ext cx="141287" cy="125413"/>
            </a:xfrm>
            <a:prstGeom prst="ellipse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1423988" y="1846263"/>
              <a:ext cx="727075" cy="731838"/>
            </a:xfrm>
            <a:custGeom>
              <a:avLst/>
              <a:gdLst>
                <a:gd name="T0" fmla="*/ 20 w 41"/>
                <a:gd name="T1" fmla="*/ 41 h 41"/>
                <a:gd name="T2" fmla="*/ 0 w 41"/>
                <a:gd name="T3" fmla="*/ 20 h 41"/>
                <a:gd name="T4" fmla="*/ 20 w 41"/>
                <a:gd name="T5" fmla="*/ 0 h 41"/>
                <a:gd name="T6" fmla="*/ 41 w 41"/>
                <a:gd name="T7" fmla="*/ 20 h 41"/>
                <a:gd name="T8" fmla="*/ 20 w 41"/>
                <a:gd name="T9" fmla="*/ 41 h 41"/>
                <a:gd name="T10" fmla="*/ 20 w 41"/>
                <a:gd name="T11" fmla="*/ 2 h 41"/>
                <a:gd name="T12" fmla="*/ 1 w 41"/>
                <a:gd name="T13" fmla="*/ 20 h 41"/>
                <a:gd name="T14" fmla="*/ 20 w 41"/>
                <a:gd name="T15" fmla="*/ 39 h 41"/>
                <a:gd name="T16" fmla="*/ 39 w 41"/>
                <a:gd name="T17" fmla="*/ 20 h 41"/>
                <a:gd name="T18" fmla="*/ 20 w 41"/>
                <a:gd name="T1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cubicBezTo>
                    <a:pt x="9" y="41"/>
                    <a:pt x="0" y="32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1" y="9"/>
                    <a:pt x="41" y="20"/>
                  </a:cubicBezTo>
                  <a:cubicBezTo>
                    <a:pt x="41" y="32"/>
                    <a:pt x="31" y="41"/>
                    <a:pt x="20" y="41"/>
                  </a:cubicBezTo>
                  <a:close/>
                  <a:moveTo>
                    <a:pt x="20" y="2"/>
                  </a:moveTo>
                  <a:cubicBezTo>
                    <a:pt x="10" y="2"/>
                    <a:pt x="1" y="10"/>
                    <a:pt x="1" y="20"/>
                  </a:cubicBezTo>
                  <a:cubicBezTo>
                    <a:pt x="1" y="31"/>
                    <a:pt x="10" y="39"/>
                    <a:pt x="20" y="39"/>
                  </a:cubicBezTo>
                  <a:cubicBezTo>
                    <a:pt x="31" y="39"/>
                    <a:pt x="39" y="31"/>
                    <a:pt x="39" y="20"/>
                  </a:cubicBezTo>
                  <a:cubicBezTo>
                    <a:pt x="39" y="10"/>
                    <a:pt x="31" y="2"/>
                    <a:pt x="20" y="2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024533" y="978005"/>
            <a:ext cx="1674625" cy="2625586"/>
            <a:chOff x="7024533" y="944753"/>
            <a:chExt cx="1674625" cy="2625586"/>
          </a:xfrm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 rot="18986832">
              <a:off x="7024533" y="944753"/>
              <a:ext cx="1126163" cy="1148425"/>
            </a:xfrm>
            <a:custGeom>
              <a:avLst/>
              <a:gdLst>
                <a:gd name="T0" fmla="*/ 62 w 77"/>
                <a:gd name="T1" fmla="*/ 14 h 78"/>
                <a:gd name="T2" fmla="*/ 41 w 77"/>
                <a:gd name="T3" fmla="*/ 19 h 78"/>
                <a:gd name="T4" fmla="*/ 18 w 77"/>
                <a:gd name="T5" fmla="*/ 39 h 78"/>
                <a:gd name="T6" fmla="*/ 13 w 77"/>
                <a:gd name="T7" fmla="*/ 56 h 78"/>
                <a:gd name="T8" fmla="*/ 22 w 77"/>
                <a:gd name="T9" fmla="*/ 66 h 78"/>
                <a:gd name="T10" fmla="*/ 49 w 77"/>
                <a:gd name="T11" fmla="*/ 66 h 78"/>
                <a:gd name="T12" fmla="*/ 66 w 77"/>
                <a:gd name="T13" fmla="*/ 58 h 78"/>
                <a:gd name="T14" fmla="*/ 65 w 77"/>
                <a:gd name="T15" fmla="*/ 40 h 78"/>
                <a:gd name="T16" fmla="*/ 62 w 77"/>
                <a:gd name="T17" fmla="*/ 1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78">
                  <a:moveTo>
                    <a:pt x="62" y="14"/>
                  </a:moveTo>
                  <a:cubicBezTo>
                    <a:pt x="56" y="10"/>
                    <a:pt x="44" y="12"/>
                    <a:pt x="41" y="19"/>
                  </a:cubicBezTo>
                  <a:cubicBezTo>
                    <a:pt x="26" y="0"/>
                    <a:pt x="0" y="25"/>
                    <a:pt x="18" y="39"/>
                  </a:cubicBezTo>
                  <a:cubicBezTo>
                    <a:pt x="11" y="38"/>
                    <a:pt x="6" y="50"/>
                    <a:pt x="13" y="56"/>
                  </a:cubicBezTo>
                  <a:cubicBezTo>
                    <a:pt x="9" y="64"/>
                    <a:pt x="19" y="68"/>
                    <a:pt x="22" y="66"/>
                  </a:cubicBezTo>
                  <a:cubicBezTo>
                    <a:pt x="25" y="77"/>
                    <a:pt x="47" y="78"/>
                    <a:pt x="49" y="66"/>
                  </a:cubicBezTo>
                  <a:cubicBezTo>
                    <a:pt x="56" y="65"/>
                    <a:pt x="62" y="64"/>
                    <a:pt x="66" y="58"/>
                  </a:cubicBezTo>
                  <a:cubicBezTo>
                    <a:pt x="71" y="49"/>
                    <a:pt x="65" y="40"/>
                    <a:pt x="65" y="40"/>
                  </a:cubicBezTo>
                  <a:cubicBezTo>
                    <a:pt x="65" y="40"/>
                    <a:pt x="77" y="23"/>
                    <a:pt x="62" y="14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 rot="5400000">
              <a:off x="7925248" y="1586276"/>
              <a:ext cx="628556" cy="602366"/>
            </a:xfrm>
            <a:custGeom>
              <a:avLst/>
              <a:gdLst>
                <a:gd name="T0" fmla="*/ 13 w 43"/>
                <a:gd name="T1" fmla="*/ 6 h 41"/>
                <a:gd name="T2" fmla="*/ 12 w 43"/>
                <a:gd name="T3" fmla="*/ 18 h 41"/>
                <a:gd name="T4" fmla="*/ 19 w 43"/>
                <a:gd name="T5" fmla="*/ 33 h 41"/>
                <a:gd name="T6" fmla="*/ 27 w 43"/>
                <a:gd name="T7" fmla="*/ 37 h 41"/>
                <a:gd name="T8" fmla="*/ 33 w 43"/>
                <a:gd name="T9" fmla="*/ 34 h 41"/>
                <a:gd name="T10" fmla="*/ 37 w 43"/>
                <a:gd name="T11" fmla="*/ 20 h 41"/>
                <a:gd name="T12" fmla="*/ 35 w 43"/>
                <a:gd name="T13" fmla="*/ 11 h 41"/>
                <a:gd name="T14" fmla="*/ 26 w 43"/>
                <a:gd name="T15" fmla="*/ 9 h 41"/>
                <a:gd name="T16" fmla="*/ 13 w 43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1">
                  <a:moveTo>
                    <a:pt x="13" y="6"/>
                  </a:moveTo>
                  <a:cubicBezTo>
                    <a:pt x="10" y="9"/>
                    <a:pt x="9" y="15"/>
                    <a:pt x="12" y="18"/>
                  </a:cubicBezTo>
                  <a:cubicBezTo>
                    <a:pt x="0" y="23"/>
                    <a:pt x="10" y="39"/>
                    <a:pt x="19" y="33"/>
                  </a:cubicBezTo>
                  <a:cubicBezTo>
                    <a:pt x="18" y="36"/>
                    <a:pt x="23" y="40"/>
                    <a:pt x="27" y="37"/>
                  </a:cubicBezTo>
                  <a:cubicBezTo>
                    <a:pt x="31" y="41"/>
                    <a:pt x="34" y="36"/>
                    <a:pt x="33" y="34"/>
                  </a:cubicBezTo>
                  <a:cubicBezTo>
                    <a:pt x="39" y="34"/>
                    <a:pt x="43" y="23"/>
                    <a:pt x="37" y="20"/>
                  </a:cubicBezTo>
                  <a:cubicBezTo>
                    <a:pt x="38" y="17"/>
                    <a:pt x="38" y="13"/>
                    <a:pt x="35" y="11"/>
                  </a:cubicBezTo>
                  <a:cubicBezTo>
                    <a:pt x="32" y="7"/>
                    <a:pt x="26" y="9"/>
                    <a:pt x="26" y="9"/>
                  </a:cubicBezTo>
                  <a:cubicBezTo>
                    <a:pt x="26" y="9"/>
                    <a:pt x="19" y="0"/>
                    <a:pt x="13" y="6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7266574" y="2187516"/>
              <a:ext cx="1432584" cy="1220446"/>
            </a:xfrm>
            <a:custGeom>
              <a:avLst/>
              <a:gdLst>
                <a:gd name="T0" fmla="*/ 80 w 98"/>
                <a:gd name="T1" fmla="*/ 28 h 83"/>
                <a:gd name="T2" fmla="*/ 79 w 98"/>
                <a:gd name="T3" fmla="*/ 0 h 83"/>
                <a:gd name="T4" fmla="*/ 49 w 98"/>
                <a:gd name="T5" fmla="*/ 0 h 83"/>
                <a:gd name="T6" fmla="*/ 19 w 98"/>
                <a:gd name="T7" fmla="*/ 0 h 83"/>
                <a:gd name="T8" fmla="*/ 18 w 98"/>
                <a:gd name="T9" fmla="*/ 28 h 83"/>
                <a:gd name="T10" fmla="*/ 0 w 98"/>
                <a:gd name="T11" fmla="*/ 83 h 83"/>
                <a:gd name="T12" fmla="*/ 49 w 98"/>
                <a:gd name="T13" fmla="*/ 83 h 83"/>
                <a:gd name="T14" fmla="*/ 98 w 98"/>
                <a:gd name="T15" fmla="*/ 83 h 83"/>
                <a:gd name="T16" fmla="*/ 80 w 98"/>
                <a:gd name="T17" fmla="*/ 2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83">
                  <a:moveTo>
                    <a:pt x="80" y="28"/>
                  </a:moveTo>
                  <a:cubicBezTo>
                    <a:pt x="78" y="18"/>
                    <a:pt x="78" y="11"/>
                    <a:pt x="7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11"/>
                    <a:pt x="20" y="18"/>
                    <a:pt x="18" y="28"/>
                  </a:cubicBezTo>
                  <a:cubicBezTo>
                    <a:pt x="12" y="63"/>
                    <a:pt x="2" y="79"/>
                    <a:pt x="0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6" y="79"/>
                    <a:pt x="87" y="63"/>
                    <a:pt x="80" y="28"/>
                  </a:cubicBezTo>
                  <a:close/>
                </a:path>
              </a:pathLst>
            </a:custGeom>
            <a:solidFill>
              <a:srgbClr val="1D5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266574" y="3407962"/>
              <a:ext cx="1432584" cy="162377"/>
            </a:xfrm>
            <a:prstGeom prst="rect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7544186" y="2187516"/>
              <a:ext cx="877359" cy="73332"/>
            </a:xfrm>
            <a:custGeom>
              <a:avLst/>
              <a:gdLst>
                <a:gd name="T0" fmla="*/ 60 w 60"/>
                <a:gd name="T1" fmla="*/ 5 h 5"/>
                <a:gd name="T2" fmla="*/ 60 w 60"/>
                <a:gd name="T3" fmla="*/ 0 h 5"/>
                <a:gd name="T4" fmla="*/ 30 w 60"/>
                <a:gd name="T5" fmla="*/ 0 h 5"/>
                <a:gd name="T6" fmla="*/ 0 w 60"/>
                <a:gd name="T7" fmla="*/ 0 h 5"/>
                <a:gd name="T8" fmla="*/ 0 w 60"/>
                <a:gd name="T9" fmla="*/ 5 h 5"/>
                <a:gd name="T10" fmla="*/ 60 w 6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5">
                  <a:moveTo>
                    <a:pt x="60" y="5"/>
                  </a:moveTo>
                  <a:cubicBezTo>
                    <a:pt x="60" y="4"/>
                    <a:pt x="60" y="2"/>
                    <a:pt x="6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5"/>
                  </a:cubicBezTo>
                  <a:lnTo>
                    <a:pt x="60" y="5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7705253" y="2569887"/>
              <a:ext cx="555224" cy="544749"/>
            </a:xfrm>
            <a:prstGeom prst="ellipse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7734062" y="2628814"/>
              <a:ext cx="205590" cy="191186"/>
            </a:xfrm>
            <a:custGeom>
              <a:avLst/>
              <a:gdLst>
                <a:gd name="T0" fmla="*/ 14 w 14"/>
                <a:gd name="T1" fmla="*/ 11 h 13"/>
                <a:gd name="T2" fmla="*/ 8 w 14"/>
                <a:gd name="T3" fmla="*/ 1 h 13"/>
                <a:gd name="T4" fmla="*/ 7 w 14"/>
                <a:gd name="T5" fmla="*/ 1 h 13"/>
                <a:gd name="T6" fmla="*/ 1 w 14"/>
                <a:gd name="T7" fmla="*/ 12 h 13"/>
                <a:gd name="T8" fmla="*/ 1 w 14"/>
                <a:gd name="T9" fmla="*/ 13 h 13"/>
                <a:gd name="T10" fmla="*/ 12 w 14"/>
                <a:gd name="T11" fmla="*/ 13 h 13"/>
                <a:gd name="T12" fmla="*/ 14 w 14"/>
                <a:gd name="T1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4" y="1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2"/>
                    <a:pt x="13" y="11"/>
                    <a:pt x="14" y="11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8027388" y="2628814"/>
              <a:ext cx="204281" cy="191186"/>
            </a:xfrm>
            <a:custGeom>
              <a:avLst/>
              <a:gdLst>
                <a:gd name="T0" fmla="*/ 14 w 14"/>
                <a:gd name="T1" fmla="*/ 12 h 13"/>
                <a:gd name="T2" fmla="*/ 7 w 14"/>
                <a:gd name="T3" fmla="*/ 1 h 13"/>
                <a:gd name="T4" fmla="*/ 6 w 14"/>
                <a:gd name="T5" fmla="*/ 1 h 13"/>
                <a:gd name="T6" fmla="*/ 0 w 14"/>
                <a:gd name="T7" fmla="*/ 11 h 13"/>
                <a:gd name="T8" fmla="*/ 2 w 14"/>
                <a:gd name="T9" fmla="*/ 13 h 13"/>
                <a:gd name="T10" fmla="*/ 13 w 14"/>
                <a:gd name="T11" fmla="*/ 13 h 13"/>
                <a:gd name="T12" fmla="*/ 14 w 14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4" y="1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2"/>
                    <a:pt x="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4" y="13"/>
                    <a:pt x="14" y="12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7880725" y="2907736"/>
              <a:ext cx="219995" cy="162377"/>
            </a:xfrm>
            <a:custGeom>
              <a:avLst/>
              <a:gdLst>
                <a:gd name="T0" fmla="*/ 9 w 15"/>
                <a:gd name="T1" fmla="*/ 0 h 11"/>
                <a:gd name="T2" fmla="*/ 8 w 15"/>
                <a:gd name="T3" fmla="*/ 0 h 11"/>
                <a:gd name="T4" fmla="*/ 6 w 15"/>
                <a:gd name="T5" fmla="*/ 0 h 11"/>
                <a:gd name="T6" fmla="*/ 6 w 15"/>
                <a:gd name="T7" fmla="*/ 0 h 11"/>
                <a:gd name="T8" fmla="*/ 0 w 15"/>
                <a:gd name="T9" fmla="*/ 10 h 11"/>
                <a:gd name="T10" fmla="*/ 0 w 15"/>
                <a:gd name="T11" fmla="*/ 11 h 11"/>
                <a:gd name="T12" fmla="*/ 14 w 15"/>
                <a:gd name="T13" fmla="*/ 11 h 11"/>
                <a:gd name="T14" fmla="*/ 14 w 15"/>
                <a:gd name="T15" fmla="*/ 10 h 11"/>
                <a:gd name="T16" fmla="*/ 9 w 15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5" y="10"/>
                    <a:pt x="14" y="1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0" name="Oval 14"/>
            <p:cNvSpPr>
              <a:spLocks noChangeArrowheads="1"/>
            </p:cNvSpPr>
            <p:nvPr/>
          </p:nvSpPr>
          <p:spPr bwMode="auto">
            <a:xfrm>
              <a:off x="7925248" y="2789882"/>
              <a:ext cx="116544" cy="103450"/>
            </a:xfrm>
            <a:prstGeom prst="ellipse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1" name="Freeform 15"/>
            <p:cNvSpPr>
              <a:spLocks noEditPoints="1"/>
            </p:cNvSpPr>
            <p:nvPr/>
          </p:nvSpPr>
          <p:spPr bwMode="auto">
            <a:xfrm>
              <a:off x="7690849" y="2539769"/>
              <a:ext cx="599747" cy="603676"/>
            </a:xfrm>
            <a:custGeom>
              <a:avLst/>
              <a:gdLst>
                <a:gd name="T0" fmla="*/ 20 w 41"/>
                <a:gd name="T1" fmla="*/ 41 h 41"/>
                <a:gd name="T2" fmla="*/ 0 w 41"/>
                <a:gd name="T3" fmla="*/ 20 h 41"/>
                <a:gd name="T4" fmla="*/ 20 w 41"/>
                <a:gd name="T5" fmla="*/ 0 h 41"/>
                <a:gd name="T6" fmla="*/ 41 w 41"/>
                <a:gd name="T7" fmla="*/ 20 h 41"/>
                <a:gd name="T8" fmla="*/ 20 w 41"/>
                <a:gd name="T9" fmla="*/ 41 h 41"/>
                <a:gd name="T10" fmla="*/ 20 w 41"/>
                <a:gd name="T11" fmla="*/ 2 h 41"/>
                <a:gd name="T12" fmla="*/ 1 w 41"/>
                <a:gd name="T13" fmla="*/ 20 h 41"/>
                <a:gd name="T14" fmla="*/ 20 w 41"/>
                <a:gd name="T15" fmla="*/ 39 h 41"/>
                <a:gd name="T16" fmla="*/ 39 w 41"/>
                <a:gd name="T17" fmla="*/ 20 h 41"/>
                <a:gd name="T18" fmla="*/ 20 w 41"/>
                <a:gd name="T1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cubicBezTo>
                    <a:pt x="9" y="41"/>
                    <a:pt x="0" y="32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1" y="9"/>
                    <a:pt x="41" y="20"/>
                  </a:cubicBezTo>
                  <a:cubicBezTo>
                    <a:pt x="41" y="32"/>
                    <a:pt x="31" y="41"/>
                    <a:pt x="20" y="41"/>
                  </a:cubicBezTo>
                  <a:close/>
                  <a:moveTo>
                    <a:pt x="20" y="2"/>
                  </a:moveTo>
                  <a:cubicBezTo>
                    <a:pt x="10" y="2"/>
                    <a:pt x="1" y="10"/>
                    <a:pt x="1" y="20"/>
                  </a:cubicBezTo>
                  <a:cubicBezTo>
                    <a:pt x="1" y="31"/>
                    <a:pt x="10" y="39"/>
                    <a:pt x="20" y="39"/>
                  </a:cubicBezTo>
                  <a:cubicBezTo>
                    <a:pt x="31" y="39"/>
                    <a:pt x="39" y="31"/>
                    <a:pt x="39" y="20"/>
                  </a:cubicBezTo>
                  <a:cubicBezTo>
                    <a:pt x="39" y="10"/>
                    <a:pt x="31" y="2"/>
                    <a:pt x="20" y="2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3429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1395413"/>
            <a:ext cx="3736975" cy="2451100"/>
          </a:xfrm>
          <a:prstGeom prst="rect">
            <a:avLst/>
          </a:pr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445500" y="1392238"/>
            <a:ext cx="3770313" cy="2454275"/>
          </a:xfrm>
          <a:prstGeom prst="rect">
            <a:avLst/>
          </a:prstGeom>
          <a:solidFill>
            <a:srgbClr val="09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22" name="图片 4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2"/>
          <a:stretch>
            <a:fillRect/>
          </a:stretch>
        </p:blipFill>
        <p:spPr bwMode="auto">
          <a:xfrm>
            <a:off x="2984500" y="1392238"/>
            <a:ext cx="62182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直角三角形 22"/>
          <p:cNvSpPr/>
          <p:nvPr/>
        </p:nvSpPr>
        <p:spPr>
          <a:xfrm rot="13481815">
            <a:off x="2463800" y="2109788"/>
            <a:ext cx="1023938" cy="1025525"/>
          </a:xfrm>
          <a:prstGeom prst="rtTriangle">
            <a:avLst/>
          </a:pr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4" name="直角三角形 23"/>
          <p:cNvSpPr/>
          <p:nvPr/>
        </p:nvSpPr>
        <p:spPr>
          <a:xfrm rot="2680177">
            <a:off x="8699500" y="2109788"/>
            <a:ext cx="1025525" cy="1025525"/>
          </a:xfrm>
          <a:prstGeom prst="rtTriangle">
            <a:avLst/>
          </a:prstGeom>
          <a:solidFill>
            <a:srgbClr val="09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6" name="矩形 12"/>
          <p:cNvSpPr>
            <a:spLocks noChangeArrowheads="1"/>
          </p:cNvSpPr>
          <p:nvPr/>
        </p:nvSpPr>
        <p:spPr bwMode="auto">
          <a:xfrm>
            <a:off x="1166813" y="4360863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7" name="矩形 13"/>
          <p:cNvSpPr>
            <a:spLocks noChangeArrowheads="1"/>
          </p:cNvSpPr>
          <p:nvPr/>
        </p:nvSpPr>
        <p:spPr bwMode="auto">
          <a:xfrm>
            <a:off x="1182688" y="4856163"/>
            <a:ext cx="98377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恒好美佳极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。恒好美佳极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。恒好美佳极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简主义设计，极致简约风潮流所向，通用设计，完美兼容，打造最实用，最具个性的演示方案，让你的演示卓越非凡。</a:t>
            </a:r>
          </a:p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227138" y="4838700"/>
            <a:ext cx="2525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15"/>
          <p:cNvSpPr>
            <a:spLocks noChangeArrowheads="1"/>
          </p:cNvSpPr>
          <p:nvPr/>
        </p:nvSpPr>
        <p:spPr bwMode="auto">
          <a:xfrm>
            <a:off x="215900" y="2362200"/>
            <a:ext cx="27368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恒好美佳极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30" name="矩形 16"/>
          <p:cNvSpPr>
            <a:spLocks noChangeArrowheads="1"/>
          </p:cNvSpPr>
          <p:nvPr/>
        </p:nvSpPr>
        <p:spPr bwMode="auto">
          <a:xfrm>
            <a:off x="168275" y="1768475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242888" y="2260600"/>
            <a:ext cx="2524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18"/>
          <p:cNvSpPr>
            <a:spLocks noChangeArrowheads="1"/>
          </p:cNvSpPr>
          <p:nvPr/>
        </p:nvSpPr>
        <p:spPr bwMode="auto">
          <a:xfrm>
            <a:off x="9439275" y="2378075"/>
            <a:ext cx="27479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恒好美佳极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33" name="矩形 19"/>
          <p:cNvSpPr>
            <a:spLocks noChangeArrowheads="1"/>
          </p:cNvSpPr>
          <p:nvPr/>
        </p:nvSpPr>
        <p:spPr bwMode="auto">
          <a:xfrm>
            <a:off x="9391650" y="1784350"/>
            <a:ext cx="2647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9466263" y="2276475"/>
            <a:ext cx="25257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ect">
            <a:avLst/>
          </a:pr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ect">
            <a:avLst/>
          </a:prstGeom>
          <a:solidFill>
            <a:srgbClr val="11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28515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516230504"/>
  <p:tag name="MH_LIBRARY" val="CONTENTS"/>
  <p:tag name="MH_TYPE" val="OTHERS"/>
  <p:tag name="ID" val="5458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2074</Words>
  <Application>Microsoft Office PowerPoint</Application>
  <PresentationFormat>宽屏</PresentationFormat>
  <Paragraphs>212</Paragraphs>
  <Slides>25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Microsoft JhengHei</vt:lpstr>
      <vt:lpstr>PMingLiU</vt:lpstr>
      <vt:lpstr>宋体</vt:lpstr>
      <vt:lpstr>微软雅黑</vt:lpstr>
      <vt:lpstr>幼圆</vt:lpstr>
      <vt:lpstr>Agency FB</vt:lpstr>
      <vt:lpstr>Arial</vt:lpstr>
      <vt:lpstr>Arial Black</vt:lpstr>
      <vt:lpstr>Calibri</vt:lpstr>
      <vt:lpstr>Calibri Light</vt:lpstr>
      <vt:lpstr>Cordia New</vt:lpstr>
      <vt:lpstr>Impact</vt:lpstr>
      <vt:lpstr>Times New Roman</vt:lpstr>
      <vt:lpstr>Verdana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keywords>恒好美佳   </cp:keywords>
  <dc:description>恒好美佳   https://sppt.taobao.com/</dc:description>
  <cp:lastModifiedBy>微软用户</cp:lastModifiedBy>
  <cp:revision>3</cp:revision>
  <dcterms:created xsi:type="dcterms:W3CDTF">2015-07-21T13:14:28Z</dcterms:created>
  <dcterms:modified xsi:type="dcterms:W3CDTF">2018-08-31T11:38:23Z</dcterms:modified>
</cp:coreProperties>
</file>