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63" r:id="rId5"/>
    <p:sldId id="285" r:id="rId6"/>
    <p:sldId id="286" r:id="rId7"/>
    <p:sldId id="259" r:id="rId8"/>
    <p:sldId id="287" r:id="rId9"/>
    <p:sldId id="288" r:id="rId10"/>
    <p:sldId id="290" r:id="rId11"/>
    <p:sldId id="260" r:id="rId12"/>
    <p:sldId id="292" r:id="rId13"/>
    <p:sldId id="293" r:id="rId14"/>
    <p:sldId id="294" r:id="rId15"/>
    <p:sldId id="261" r:id="rId16"/>
    <p:sldId id="296" r:id="rId17"/>
    <p:sldId id="262" r:id="rId18"/>
    <p:sldId id="299" r:id="rId19"/>
    <p:sldId id="300" r:id="rId20"/>
    <p:sldId id="301" r:id="rId21"/>
    <p:sldId id="283" r:id="rId22"/>
  </p:sldIdLst>
  <p:sldSz cx="12192000" cy="6858000"/>
  <p:notesSz cx="6858000" cy="9144000"/>
  <p:embeddedFontLst>
    <p:embeddedFont>
      <p:font typeface="微软雅黑" panose="020B0503020204020204" pitchFamily="34" charset="-122"/>
      <p:regular r:id="rId25"/>
      <p:bold r:id="rId26"/>
    </p:embeddedFont>
    <p:embeddedFont>
      <p:font typeface="Calibri" panose="020F0502020204030204" pitchFamily="34" charset="0"/>
      <p:regular r:id="rId27"/>
      <p:bold r:id="rId28"/>
      <p:italic r:id="rId29"/>
      <p:boldItalic r:id="rId30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5A7D"/>
    <a:srgbClr val="317A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5231" autoAdjust="0"/>
  </p:normalViewPr>
  <p:slideViewPr>
    <p:cSldViewPr snapToGrid="0">
      <p:cViewPr varScale="1">
        <p:scale>
          <a:sx n="90" d="100"/>
          <a:sy n="90" d="100"/>
        </p:scale>
        <p:origin x="1284" y="78"/>
      </p:cViewPr>
      <p:guideLst>
        <p:guide orient="horz" pos="221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9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F3E3C-FBCD-46C1-BA32-1D7590B6F119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E4A17-252F-4AA7-BDE4-ECC957CC3C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647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0691-BC26-4A87-A8FA-24BEF44534A5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384D0-E8C0-4FB2-93D8-B1A58490B2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714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恒好美佳   </a:t>
            </a:r>
            <a:r>
              <a:rPr lang="en-US" altLang="zh-CN" dirty="0" smtClean="0"/>
              <a:t>https://sppt.taobao.com/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721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4062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324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753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恒好美佳   </a:t>
            </a:r>
            <a:r>
              <a:rPr lang="en-US" altLang="zh-CN" dirty="0" smtClean="0"/>
              <a:t>https://sppt.taobao.com/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16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860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6308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8368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68276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7015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6495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9334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22881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恒好美佳   </a:t>
            </a:r>
            <a:r>
              <a:rPr lang="en-US" altLang="zh-CN" dirty="0" smtClean="0"/>
              <a:t>https://sppt.taobao.com/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462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9156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046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3485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34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8483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762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751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:\Users\Administrator\Desktop\未标题-2.jpg未标题-2"/>
          <p:cNvPicPr>
            <a:picLocks noChangeAspect="1"/>
          </p:cNvPicPr>
          <p:nvPr userDrawn="1"/>
        </p:nvPicPr>
        <p:blipFill rotWithShape="1">
          <a:blip r:embed="rId2"/>
          <a:srcRect/>
          <a:stretch>
            <a:fillRect/>
          </a:stretch>
        </p:blipFill>
        <p:spPr>
          <a:xfrm>
            <a:off x="635" y="0"/>
            <a:ext cx="1219073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" name="文本占位符 14"/>
          <p:cNvSpPr>
            <a:spLocks noGrp="1"/>
          </p:cNvSpPr>
          <p:nvPr>
            <p:ph type="body" sz="quarter" idx="13" hasCustomPrompt="1"/>
          </p:nvPr>
        </p:nvSpPr>
        <p:spPr>
          <a:xfrm>
            <a:off x="2822069" y="3943350"/>
            <a:ext cx="1415772" cy="461665"/>
          </a:xfrm>
        </p:spPr>
        <p:txBody>
          <a:bodyPr wrap="non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文本样式</a:t>
            </a:r>
            <a:endParaRPr lang="zh-CN" altLang="en-US" dirty="0"/>
          </a:p>
        </p:txBody>
      </p:sp>
      <p:sp>
        <p:nvSpPr>
          <p:cNvPr id="9" name="文本占位符 20"/>
          <p:cNvSpPr>
            <a:spLocks noGrp="1"/>
          </p:cNvSpPr>
          <p:nvPr>
            <p:ph type="body" sz="quarter" idx="15" hasCustomPrompt="1"/>
          </p:nvPr>
        </p:nvSpPr>
        <p:spPr>
          <a:xfrm>
            <a:off x="4555619" y="3943350"/>
            <a:ext cx="1415772" cy="461665"/>
          </a:xfrm>
        </p:spPr>
        <p:txBody>
          <a:bodyPr vert="horz" wrap="none" lIns="91440" tIns="45720" rIns="91440" bIns="45720" rtlCol="0" anchor="ctr" anchorCtr="0">
            <a:noAutofit/>
          </a:bodyPr>
          <a:lstStyle>
            <a:lvl1pPr>
              <a:defRPr lang="zh-CN" altLang="en-US" sz="2400" dirty="0" smtClean="0">
                <a:solidFill>
                  <a:schemeClr val="bg1"/>
                </a:solidFill>
              </a:defRPr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 smtClean="0"/>
              <a:t>文本样式</a:t>
            </a:r>
            <a:endParaRPr lang="zh-CN" altLang="en-US" dirty="0"/>
          </a:p>
        </p:txBody>
      </p:sp>
      <p:sp>
        <p:nvSpPr>
          <p:cNvPr id="11" name="文本占位符 25"/>
          <p:cNvSpPr>
            <a:spLocks noGrp="1"/>
          </p:cNvSpPr>
          <p:nvPr>
            <p:ph type="body" sz="quarter" idx="17" hasCustomPrompt="1"/>
          </p:nvPr>
        </p:nvSpPr>
        <p:spPr>
          <a:xfrm>
            <a:off x="6289169" y="3943350"/>
            <a:ext cx="1415772" cy="461665"/>
          </a:xfrm>
        </p:spPr>
        <p:txBody>
          <a:bodyPr vert="horz" wrap="none" lIns="91440" tIns="45720" rIns="91440" bIns="45720" rtlCol="0" anchor="ctr" anchorCtr="0">
            <a:noAutofit/>
          </a:bodyPr>
          <a:lstStyle>
            <a:lvl1pPr>
              <a:defRPr lang="zh-CN" altLang="en-US" sz="2400" smtClean="0">
                <a:solidFill>
                  <a:schemeClr val="bg1"/>
                </a:solidFill>
              </a:defRPr>
            </a:lvl1pPr>
            <a:lvl2pPr>
              <a:defRPr lang="zh-CN" altLang="en-US" smtClean="0"/>
            </a:lvl2pPr>
            <a:lvl3pPr>
              <a:defRPr lang="zh-CN" altLang="en-US" smtClean="0"/>
            </a:lvl3pPr>
            <a:lvl4pPr>
              <a:defRPr lang="zh-CN" altLang="en-US" smtClean="0"/>
            </a:lvl4pPr>
            <a:lvl5pPr>
              <a:defRPr lang="zh-CN" altLang="en-US"/>
            </a:lvl5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 smtClean="0"/>
              <a:t>文本样式</a:t>
            </a:r>
            <a:endParaRPr lang="zh-CN" altLang="en-US" dirty="0"/>
          </a:p>
        </p:txBody>
      </p:sp>
      <p:sp>
        <p:nvSpPr>
          <p:cNvPr id="13" name="文本占位符 29"/>
          <p:cNvSpPr>
            <a:spLocks noGrp="1"/>
          </p:cNvSpPr>
          <p:nvPr>
            <p:ph type="body" sz="quarter" idx="19" hasCustomPrompt="1"/>
          </p:nvPr>
        </p:nvSpPr>
        <p:spPr>
          <a:xfrm>
            <a:off x="8022719" y="3943350"/>
            <a:ext cx="1415772" cy="461665"/>
          </a:xfrm>
        </p:spPr>
        <p:txBody>
          <a:bodyPr vert="horz" wrap="none" lIns="91440" tIns="45720" rIns="91440" bIns="45720" rtlCol="0" anchor="ctr" anchorCtr="0">
            <a:noAutofit/>
          </a:bodyPr>
          <a:lstStyle>
            <a:lvl1pPr>
              <a:defRPr lang="zh-CN" altLang="en-US" sz="2400" smtClean="0">
                <a:solidFill>
                  <a:schemeClr val="bg1"/>
                </a:solidFill>
              </a:defRPr>
            </a:lvl1pPr>
            <a:lvl2pPr>
              <a:defRPr lang="zh-CN" altLang="en-US" smtClean="0"/>
            </a:lvl2pPr>
            <a:lvl3pPr>
              <a:defRPr lang="zh-CN" altLang="en-US" smtClean="0"/>
            </a:lvl3pPr>
            <a:lvl4pPr>
              <a:defRPr lang="zh-CN" altLang="en-US" smtClean="0"/>
            </a:lvl4pPr>
            <a:lvl5pPr>
              <a:defRPr lang="zh-CN" altLang="en-US"/>
            </a:lvl5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 smtClean="0"/>
              <a:t>文本样式</a:t>
            </a:r>
            <a:endParaRPr lang="zh-CN" altLang="en-US" dirty="0"/>
          </a:p>
        </p:txBody>
      </p:sp>
      <p:sp>
        <p:nvSpPr>
          <p:cNvPr id="17" name="文本占位符 14"/>
          <p:cNvSpPr>
            <a:spLocks noGrp="1"/>
          </p:cNvSpPr>
          <p:nvPr>
            <p:ph type="body" sz="quarter" idx="20" hasCustomPrompt="1"/>
          </p:nvPr>
        </p:nvSpPr>
        <p:spPr>
          <a:xfrm>
            <a:off x="4932202" y="2557320"/>
            <a:ext cx="2310428" cy="584775"/>
          </a:xfrm>
        </p:spPr>
        <p:txBody>
          <a:bodyPr wrap="non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文本样式</a:t>
            </a:r>
            <a:endParaRPr lang="zh-CN" altLang="en-US" dirty="0"/>
          </a:p>
        </p:txBody>
      </p:sp>
      <p:sp>
        <p:nvSpPr>
          <p:cNvPr id="18" name="文本占位符 16"/>
          <p:cNvSpPr>
            <a:spLocks noGrp="1"/>
          </p:cNvSpPr>
          <p:nvPr>
            <p:ph type="body" sz="quarter" idx="14" hasCustomPrompt="1"/>
          </p:nvPr>
        </p:nvSpPr>
        <p:spPr>
          <a:xfrm>
            <a:off x="4932203" y="3088361"/>
            <a:ext cx="2310427" cy="381516"/>
          </a:xfrm>
        </p:spPr>
        <p:txBody>
          <a:bodyPr wrap="non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WENBENYANGSHI</a:t>
            </a:r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 flipH="1">
            <a:off x="0" y="2849707"/>
            <a:ext cx="493220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/>
        </p:nvCxnSpPr>
        <p:spPr>
          <a:xfrm flipH="1">
            <a:off x="7259798" y="2849707"/>
            <a:ext cx="493220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3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3386138" y="0"/>
            <a:ext cx="5414962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28457" y="81164"/>
            <a:ext cx="3135086" cy="480131"/>
          </a:xfrm>
        </p:spPr>
        <p:txBody>
          <a:bodyPr wrap="none">
            <a:noAutofit/>
          </a:bodyPr>
          <a:lstStyle>
            <a:lvl1pPr algn="ctr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输入标题</a:t>
            </a:r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 flipH="1">
            <a:off x="3743325" y="328612"/>
            <a:ext cx="1300163" cy="0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>
            <a:off x="7206343" y="328612"/>
            <a:ext cx="1300163" cy="0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47D22-9896-4CDC-AC41-67924EE0DE7C}" type="datetimeFigureOut">
              <a:rPr lang="zh-CN" altLang="en-US" smtClean="0"/>
              <a:t>2018/8/31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4B3FB-6FDD-43B6-ACB1-4F3BF8EFA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:\Users\Administrator\Desktop\未标题-1.png未标题-1"/>
          <p:cNvPicPr>
            <a:picLocks noChangeAspect="1"/>
          </p:cNvPicPr>
          <p:nvPr/>
        </p:nvPicPr>
        <p:blipFill rotWithShape="1">
          <a:blip r:embed="rId3">
            <a:lum bright="18000" contrast="-6000"/>
          </a:blip>
          <a:srcRect/>
          <a:stretch>
            <a:fillRect/>
          </a:stretch>
        </p:blipFill>
        <p:spPr>
          <a:xfrm>
            <a:off x="-4445" y="0"/>
            <a:ext cx="12200255" cy="685863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46629" y="0"/>
            <a:ext cx="477520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146629" y="2631050"/>
            <a:ext cx="48078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bg1"/>
                </a:solidFill>
              </a:rPr>
              <a:t>市调报告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34030" y="953635"/>
            <a:ext cx="3233056" cy="49124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3600" dirty="0" smtClean="0">
                <a:solidFill>
                  <a:schemeClr val="bg1"/>
                </a:solidFill>
              </a:rPr>
              <a:t>LOGO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22716" y="4611991"/>
            <a:ext cx="2855684" cy="5102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</a:rPr>
              <a:t>汇 报 人</a:t>
            </a:r>
            <a:r>
              <a:rPr lang="zh-CN" altLang="en-US" sz="2000" dirty="0">
                <a:solidFill>
                  <a:schemeClr val="bg1"/>
                </a:solidFill>
              </a:rPr>
              <a:t>：恒好美佳</a:t>
            </a:r>
            <a:endParaRPr lang="en-US" altLang="zh-CN" sz="2000" dirty="0" smtClean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22716" y="5366678"/>
            <a:ext cx="2855684" cy="5102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</a:rPr>
              <a:t>汇报时间：</a:t>
            </a:r>
            <a:r>
              <a:rPr lang="en-US" altLang="zh-CN" sz="2000" dirty="0" smtClean="0">
                <a:solidFill>
                  <a:schemeClr val="bg1"/>
                </a:solidFill>
              </a:rPr>
              <a:t>XX</a:t>
            </a:r>
            <a:r>
              <a:rPr lang="zh-CN" altLang="en-US" sz="2000" dirty="0" smtClean="0">
                <a:solidFill>
                  <a:schemeClr val="bg1"/>
                </a:solidFill>
              </a:rPr>
              <a:t>年</a:t>
            </a:r>
            <a:r>
              <a:rPr lang="en-US" altLang="zh-CN" sz="2000" dirty="0" smtClean="0">
                <a:solidFill>
                  <a:schemeClr val="bg1"/>
                </a:solidFill>
              </a:rPr>
              <a:t>XX</a:t>
            </a:r>
            <a:r>
              <a:rPr lang="zh-CN" altLang="en-US" sz="2000" dirty="0" smtClean="0">
                <a:solidFill>
                  <a:schemeClr val="bg1"/>
                </a:solidFill>
              </a:rPr>
              <a:t>月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8" grpId="0"/>
      <p:bldP spid="10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抽样方式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133390" y="1809355"/>
            <a:ext cx="1733550" cy="70485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8000" dirty="0" smtClean="0">
                <a:solidFill>
                  <a:schemeClr val="accent1"/>
                </a:solidFill>
                <a:cs typeface="+mn-ea"/>
                <a:sym typeface="+mn-lt"/>
              </a:rPr>
              <a:t>“</a:t>
            </a:r>
            <a:endParaRPr lang="zh-CN" altLang="en-US" sz="8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75782" y="2284644"/>
            <a:ext cx="78404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000" dirty="0">
                <a:cs typeface="+mn-ea"/>
                <a:sym typeface="+mn-lt"/>
              </a:rPr>
              <a:t>点击此处输入与此小标题或者与此图形相关的内容介绍、数据统计、事件分析、总结概述等文字描述内容</a:t>
            </a:r>
            <a:r>
              <a:rPr lang="zh-CN" altLang="en-US" sz="2000" dirty="0" smtClean="0">
                <a:cs typeface="+mn-ea"/>
                <a:sym typeface="+mn-lt"/>
              </a:rPr>
              <a:t>。</a:t>
            </a:r>
            <a:endParaRPr lang="en-US" altLang="zh-CN" sz="2000" dirty="0" smtClean="0">
              <a:cs typeface="+mn-ea"/>
              <a:sym typeface="+mn-lt"/>
            </a:endParaRPr>
          </a:p>
          <a:p>
            <a:pPr>
              <a:lnSpc>
                <a:spcPct val="125000"/>
              </a:lnSpc>
            </a:pPr>
            <a:r>
              <a:rPr lang="zh-CN" altLang="en-US" sz="2000" dirty="0">
                <a:cs typeface="+mn-ea"/>
                <a:sym typeface="+mn-lt"/>
              </a:rPr>
              <a:t>点击此处输入与此小标题或图形相关的文字描述内容或数据分析。</a:t>
            </a:r>
            <a:endParaRPr lang="zh-CN" altLang="en-US" sz="2000" dirty="0" smtClean="0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325060" y="3178714"/>
            <a:ext cx="1733550" cy="70485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8000" dirty="0" smtClean="0">
                <a:solidFill>
                  <a:schemeClr val="accent1"/>
                </a:solidFill>
                <a:cs typeface="+mn-ea"/>
                <a:sym typeface="+mn-lt"/>
              </a:rPr>
              <a:t>“</a:t>
            </a:r>
            <a:endParaRPr lang="zh-CN" altLang="en-US" sz="8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75782" y="4172206"/>
            <a:ext cx="2290072" cy="1218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tIns="540000" rtlCol="0" anchor="ctr" anchorCtr="0">
            <a:noAutofit/>
          </a:bodyPr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点击此处输入</a:t>
            </a:r>
            <a:r>
              <a:rPr lang="zh-CN" altLang="en-US" dirty="0" smtClean="0">
                <a:cs typeface="+mn-ea"/>
                <a:sym typeface="+mn-lt"/>
              </a:rPr>
              <a:t>与相关</a:t>
            </a:r>
            <a:r>
              <a:rPr lang="zh-CN" altLang="en-US" dirty="0">
                <a:cs typeface="+mn-ea"/>
                <a:sym typeface="+mn-lt"/>
              </a:rPr>
              <a:t>的文字描述</a:t>
            </a:r>
            <a:r>
              <a:rPr lang="zh-CN" altLang="en-US" dirty="0" smtClean="0">
                <a:cs typeface="+mn-ea"/>
                <a:sym typeface="+mn-lt"/>
              </a:rPr>
              <a:t>内容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61977" y="4172206"/>
            <a:ext cx="2290072" cy="1218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tIns="540000" rtlCol="0" anchor="ctr" anchorCtr="0">
            <a:noAutofit/>
          </a:bodyPr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点击此处输入与相关的文字描述内容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726146" y="4172206"/>
            <a:ext cx="2290072" cy="1218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tIns="540000" rtlCol="0" anchor="ctr" anchorCtr="0">
            <a:noAutofit/>
          </a:bodyPr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点击此处输入与相关的文字描述内容</a:t>
            </a:r>
          </a:p>
        </p:txBody>
      </p:sp>
      <p:sp>
        <p:nvSpPr>
          <p:cNvPr id="10" name="任意多边形 9"/>
          <p:cNvSpPr/>
          <p:nvPr/>
        </p:nvSpPr>
        <p:spPr>
          <a:xfrm>
            <a:off x="8691182" y="4281648"/>
            <a:ext cx="360000" cy="360000"/>
          </a:xfrm>
          <a:custGeom>
            <a:avLst/>
            <a:gdLst>
              <a:gd name="connsiteX0" fmla="*/ 233325 w 327309"/>
              <a:gd name="connsiteY0" fmla="*/ 56528 h 327309"/>
              <a:gd name="connsiteX1" fmla="*/ 50285 w 327309"/>
              <a:gd name="connsiteY1" fmla="*/ 239568 h 327309"/>
              <a:gd name="connsiteX2" fmla="*/ 87741 w 327309"/>
              <a:gd name="connsiteY2" fmla="*/ 277025 h 327309"/>
              <a:gd name="connsiteX3" fmla="*/ 270781 w 327309"/>
              <a:gd name="connsiteY3" fmla="*/ 93985 h 327309"/>
              <a:gd name="connsiteX4" fmla="*/ 239171 w 327309"/>
              <a:gd name="connsiteY4" fmla="*/ 31038 h 327309"/>
              <a:gd name="connsiteX5" fmla="*/ 296272 w 327309"/>
              <a:gd name="connsiteY5" fmla="*/ 88139 h 327309"/>
              <a:gd name="connsiteX6" fmla="*/ 80982 w 327309"/>
              <a:gd name="connsiteY6" fmla="*/ 303429 h 327309"/>
              <a:gd name="connsiteX7" fmla="*/ 59606 w 327309"/>
              <a:gd name="connsiteY7" fmla="*/ 282053 h 327309"/>
              <a:gd name="connsiteX8" fmla="*/ 59606 w 327309"/>
              <a:gd name="connsiteY8" fmla="*/ 282053 h 327309"/>
              <a:gd name="connsiteX9" fmla="*/ 80982 w 327309"/>
              <a:gd name="connsiteY9" fmla="*/ 303429 h 327309"/>
              <a:gd name="connsiteX10" fmla="*/ 0 w 327309"/>
              <a:gd name="connsiteY10" fmla="*/ 327309 h 327309"/>
              <a:gd name="connsiteX11" fmla="*/ 23881 w 327309"/>
              <a:gd name="connsiteY11" fmla="*/ 246328 h 327309"/>
              <a:gd name="connsiteX12" fmla="*/ 38193 w 327309"/>
              <a:gd name="connsiteY12" fmla="*/ 260640 h 327309"/>
              <a:gd name="connsiteX13" fmla="*/ 38193 w 327309"/>
              <a:gd name="connsiteY13" fmla="*/ 260640 h 327309"/>
              <a:gd name="connsiteX14" fmla="*/ 23881 w 327309"/>
              <a:gd name="connsiteY14" fmla="*/ 246328 h 327309"/>
              <a:gd name="connsiteX15" fmla="*/ 278071 w 327309"/>
              <a:gd name="connsiteY15" fmla="*/ 63 h 327309"/>
              <a:gd name="connsiteX16" fmla="*/ 292270 w 327309"/>
              <a:gd name="connsiteY16" fmla="*/ 4998 h 327309"/>
              <a:gd name="connsiteX17" fmla="*/ 322311 w 327309"/>
              <a:gd name="connsiteY17" fmla="*/ 35039 h 327309"/>
              <a:gd name="connsiteX18" fmla="*/ 320026 w 327309"/>
              <a:gd name="connsiteY18" fmla="*/ 64385 h 327309"/>
              <a:gd name="connsiteX19" fmla="*/ 304210 w 327309"/>
              <a:gd name="connsiteY19" fmla="*/ 80200 h 327309"/>
              <a:gd name="connsiteX20" fmla="*/ 247109 w 327309"/>
              <a:gd name="connsiteY20" fmla="*/ 23099 h 327309"/>
              <a:gd name="connsiteX21" fmla="*/ 262925 w 327309"/>
              <a:gd name="connsiteY21" fmla="*/ 7284 h 327309"/>
              <a:gd name="connsiteX22" fmla="*/ 278071 w 327309"/>
              <a:gd name="connsiteY22" fmla="*/ 63 h 327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27309" h="327309">
                <a:moveTo>
                  <a:pt x="233325" y="56528"/>
                </a:moveTo>
                <a:lnTo>
                  <a:pt x="50285" y="239568"/>
                </a:lnTo>
                <a:lnTo>
                  <a:pt x="87741" y="277025"/>
                </a:lnTo>
                <a:lnTo>
                  <a:pt x="270781" y="93985"/>
                </a:lnTo>
                <a:close/>
                <a:moveTo>
                  <a:pt x="239171" y="31038"/>
                </a:moveTo>
                <a:lnTo>
                  <a:pt x="296272" y="88139"/>
                </a:lnTo>
                <a:lnTo>
                  <a:pt x="80982" y="303429"/>
                </a:lnTo>
                <a:lnTo>
                  <a:pt x="59606" y="282053"/>
                </a:lnTo>
                <a:lnTo>
                  <a:pt x="59606" y="282053"/>
                </a:lnTo>
                <a:lnTo>
                  <a:pt x="80982" y="303429"/>
                </a:lnTo>
                <a:lnTo>
                  <a:pt x="0" y="327309"/>
                </a:lnTo>
                <a:lnTo>
                  <a:pt x="23881" y="246328"/>
                </a:lnTo>
                <a:lnTo>
                  <a:pt x="38193" y="260640"/>
                </a:lnTo>
                <a:lnTo>
                  <a:pt x="38193" y="260640"/>
                </a:lnTo>
                <a:lnTo>
                  <a:pt x="23881" y="246328"/>
                </a:lnTo>
                <a:close/>
                <a:moveTo>
                  <a:pt x="278071" y="63"/>
                </a:moveTo>
                <a:cubicBezTo>
                  <a:pt x="283381" y="-350"/>
                  <a:pt x="288534" y="1262"/>
                  <a:pt x="292270" y="4998"/>
                </a:cubicBezTo>
                <a:lnTo>
                  <a:pt x="322311" y="35039"/>
                </a:lnTo>
                <a:cubicBezTo>
                  <a:pt x="329784" y="42512"/>
                  <a:pt x="328760" y="55650"/>
                  <a:pt x="320026" y="64385"/>
                </a:cubicBezTo>
                <a:cubicBezTo>
                  <a:pt x="314754" y="69657"/>
                  <a:pt x="309482" y="74928"/>
                  <a:pt x="304210" y="80200"/>
                </a:cubicBezTo>
                <a:lnTo>
                  <a:pt x="247109" y="23099"/>
                </a:lnTo>
                <a:lnTo>
                  <a:pt x="262925" y="7284"/>
                </a:lnTo>
                <a:cubicBezTo>
                  <a:pt x="267292" y="2917"/>
                  <a:pt x="272760" y="477"/>
                  <a:pt x="278071" y="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任意多边形 10"/>
          <p:cNvSpPr>
            <a:spLocks noChangeAspect="1"/>
          </p:cNvSpPr>
          <p:nvPr/>
        </p:nvSpPr>
        <p:spPr>
          <a:xfrm>
            <a:off x="3145452" y="4281648"/>
            <a:ext cx="350732" cy="360000"/>
          </a:xfrm>
          <a:custGeom>
            <a:avLst/>
            <a:gdLst>
              <a:gd name="connsiteX0" fmla="*/ 2326943 w 5404989"/>
              <a:gd name="connsiteY0" fmla="*/ 407402 h 5547815"/>
              <a:gd name="connsiteX1" fmla="*/ 407401 w 5404989"/>
              <a:gd name="connsiteY1" fmla="*/ 2326944 h 5547815"/>
              <a:gd name="connsiteX2" fmla="*/ 2326943 w 5404989"/>
              <a:gd name="connsiteY2" fmla="*/ 4246486 h 5547815"/>
              <a:gd name="connsiteX3" fmla="*/ 4246485 w 5404989"/>
              <a:gd name="connsiteY3" fmla="*/ 2326944 h 5547815"/>
              <a:gd name="connsiteX4" fmla="*/ 2326943 w 5404989"/>
              <a:gd name="connsiteY4" fmla="*/ 407402 h 5547815"/>
              <a:gd name="connsiteX5" fmla="*/ 2326944 w 5404989"/>
              <a:gd name="connsiteY5" fmla="*/ 0 h 5547815"/>
              <a:gd name="connsiteX6" fmla="*/ 4653888 w 5404989"/>
              <a:gd name="connsiteY6" fmla="*/ 2326944 h 5547815"/>
              <a:gd name="connsiteX7" fmla="*/ 4122527 w 5404989"/>
              <a:gd name="connsiteY7" fmla="*/ 3807097 h 5547815"/>
              <a:gd name="connsiteX8" fmla="*/ 4025541 w 5404989"/>
              <a:gd name="connsiteY8" fmla="*/ 3913809 h 5547815"/>
              <a:gd name="connsiteX9" fmla="*/ 5404989 w 5404989"/>
              <a:gd name="connsiteY9" fmla="*/ 5293257 h 5547815"/>
              <a:gd name="connsiteX10" fmla="*/ 5150430 w 5404989"/>
              <a:gd name="connsiteY10" fmla="*/ 5547815 h 5547815"/>
              <a:gd name="connsiteX11" fmla="*/ 3760207 w 5404989"/>
              <a:gd name="connsiteY11" fmla="*/ 4157591 h 5547815"/>
              <a:gd name="connsiteX12" fmla="*/ 3627961 w 5404989"/>
              <a:gd name="connsiteY12" fmla="*/ 4256483 h 5547815"/>
              <a:gd name="connsiteX13" fmla="*/ 2326944 w 5404989"/>
              <a:gd name="connsiteY13" fmla="*/ 4653888 h 5547815"/>
              <a:gd name="connsiteX14" fmla="*/ 0 w 5404989"/>
              <a:gd name="connsiteY14" fmla="*/ 2326944 h 5547815"/>
              <a:gd name="connsiteX15" fmla="*/ 2326944 w 5404989"/>
              <a:gd name="connsiteY15" fmla="*/ 0 h 5547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04989" h="5547815">
                <a:moveTo>
                  <a:pt x="2326943" y="407402"/>
                </a:moveTo>
                <a:cubicBezTo>
                  <a:pt x="1266809" y="407402"/>
                  <a:pt x="407401" y="1266810"/>
                  <a:pt x="407401" y="2326944"/>
                </a:cubicBezTo>
                <a:cubicBezTo>
                  <a:pt x="407401" y="3387078"/>
                  <a:pt x="1266809" y="4246486"/>
                  <a:pt x="2326943" y="4246486"/>
                </a:cubicBezTo>
                <a:cubicBezTo>
                  <a:pt x="3387077" y="4246486"/>
                  <a:pt x="4246485" y="3387078"/>
                  <a:pt x="4246485" y="2326944"/>
                </a:cubicBezTo>
                <a:cubicBezTo>
                  <a:pt x="4246485" y="1266810"/>
                  <a:pt x="3387077" y="407402"/>
                  <a:pt x="2326943" y="407402"/>
                </a:cubicBezTo>
                <a:close/>
                <a:moveTo>
                  <a:pt x="2326944" y="0"/>
                </a:moveTo>
                <a:cubicBezTo>
                  <a:pt x="3612080" y="0"/>
                  <a:pt x="4653888" y="1041808"/>
                  <a:pt x="4653888" y="2326944"/>
                </a:cubicBezTo>
                <a:cubicBezTo>
                  <a:pt x="4653888" y="2889191"/>
                  <a:pt x="4454480" y="3404864"/>
                  <a:pt x="4122527" y="3807097"/>
                </a:cubicBezTo>
                <a:lnTo>
                  <a:pt x="4025541" y="3913809"/>
                </a:lnTo>
                <a:lnTo>
                  <a:pt x="5404989" y="5293257"/>
                </a:lnTo>
                <a:lnTo>
                  <a:pt x="5150430" y="5547815"/>
                </a:lnTo>
                <a:lnTo>
                  <a:pt x="3760207" y="4157591"/>
                </a:lnTo>
                <a:lnTo>
                  <a:pt x="3627961" y="4256483"/>
                </a:lnTo>
                <a:cubicBezTo>
                  <a:pt x="3256578" y="4507384"/>
                  <a:pt x="2808870" y="4653888"/>
                  <a:pt x="2326944" y="4653888"/>
                </a:cubicBezTo>
                <a:cubicBezTo>
                  <a:pt x="1041808" y="4653888"/>
                  <a:pt x="0" y="3612080"/>
                  <a:pt x="0" y="2326944"/>
                </a:cubicBezTo>
                <a:cubicBezTo>
                  <a:pt x="0" y="1041808"/>
                  <a:pt x="1041808" y="0"/>
                  <a:pt x="232694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任意多边形 11"/>
          <p:cNvSpPr>
            <a:spLocks noChangeAspect="1"/>
          </p:cNvSpPr>
          <p:nvPr/>
        </p:nvSpPr>
        <p:spPr>
          <a:xfrm>
            <a:off x="5995094" y="4281648"/>
            <a:ext cx="223837" cy="360000"/>
          </a:xfrm>
          <a:custGeom>
            <a:avLst/>
            <a:gdLst>
              <a:gd name="connsiteX0" fmla="*/ 677901 w 2374831"/>
              <a:gd name="connsiteY0" fmla="*/ 3412116 h 3819479"/>
              <a:gd name="connsiteX1" fmla="*/ 1644059 w 2374831"/>
              <a:gd name="connsiteY1" fmla="*/ 3412116 h 3819479"/>
              <a:gd name="connsiteX2" fmla="*/ 1644059 w 2374831"/>
              <a:gd name="connsiteY2" fmla="*/ 3636403 h 3819479"/>
              <a:gd name="connsiteX3" fmla="*/ 1452135 w 2374831"/>
              <a:gd name="connsiteY3" fmla="*/ 3636403 h 3819479"/>
              <a:gd name="connsiteX4" fmla="*/ 1406366 w 2374831"/>
              <a:gd name="connsiteY4" fmla="*/ 3819479 h 3819479"/>
              <a:gd name="connsiteX5" fmla="*/ 904644 w 2374831"/>
              <a:gd name="connsiteY5" fmla="*/ 3819479 h 3819479"/>
              <a:gd name="connsiteX6" fmla="*/ 858875 w 2374831"/>
              <a:gd name="connsiteY6" fmla="*/ 3636403 h 3819479"/>
              <a:gd name="connsiteX7" fmla="*/ 677901 w 2374831"/>
              <a:gd name="connsiteY7" fmla="*/ 3636403 h 3819479"/>
              <a:gd name="connsiteX8" fmla="*/ 1210563 w 2374831"/>
              <a:gd name="connsiteY8" fmla="*/ 214813 h 3819479"/>
              <a:gd name="connsiteX9" fmla="*/ 234135 w 2374831"/>
              <a:gd name="connsiteY9" fmla="*/ 1200968 h 3819479"/>
              <a:gd name="connsiteX10" fmla="*/ 530439 w 2374831"/>
              <a:gd name="connsiteY10" fmla="*/ 2356594 h 3819479"/>
              <a:gd name="connsiteX11" fmla="*/ 629422 w 2374831"/>
              <a:gd name="connsiteY11" fmla="*/ 2455121 h 3819479"/>
              <a:gd name="connsiteX12" fmla="*/ 632955 w 2374831"/>
              <a:gd name="connsiteY12" fmla="*/ 2454082 h 3819479"/>
              <a:gd name="connsiteX13" fmla="*/ 634850 w 2374831"/>
              <a:gd name="connsiteY13" fmla="*/ 2460524 h 3819479"/>
              <a:gd name="connsiteX14" fmla="*/ 645415 w 2374831"/>
              <a:gd name="connsiteY14" fmla="*/ 2471041 h 3819479"/>
              <a:gd name="connsiteX15" fmla="*/ 640611 w 2374831"/>
              <a:gd name="connsiteY15" fmla="*/ 2480115 h 3819479"/>
              <a:gd name="connsiteX16" fmla="*/ 825141 w 2374831"/>
              <a:gd name="connsiteY16" fmla="*/ 3107541 h 3819479"/>
              <a:gd name="connsiteX17" fmla="*/ 1520487 w 2374831"/>
              <a:gd name="connsiteY17" fmla="*/ 3107541 h 3819479"/>
              <a:gd name="connsiteX18" fmla="*/ 1697625 w 2374831"/>
              <a:gd name="connsiteY18" fmla="*/ 2505248 h 3819479"/>
              <a:gd name="connsiteX19" fmla="*/ 1694714 w 2374831"/>
              <a:gd name="connsiteY19" fmla="*/ 2499211 h 3819479"/>
              <a:gd name="connsiteX20" fmla="*/ 1701121 w 2374831"/>
              <a:gd name="connsiteY20" fmla="*/ 2493362 h 3819479"/>
              <a:gd name="connsiteX21" fmla="*/ 1703057 w 2374831"/>
              <a:gd name="connsiteY21" fmla="*/ 2486779 h 3819479"/>
              <a:gd name="connsiteX22" fmla="*/ 1707047 w 2374831"/>
              <a:gd name="connsiteY22" fmla="*/ 2487952 h 3819479"/>
              <a:gd name="connsiteX23" fmla="*/ 1814604 w 2374831"/>
              <a:gd name="connsiteY23" fmla="*/ 2389768 h 3819479"/>
              <a:gd name="connsiteX24" fmla="*/ 2146142 w 2374831"/>
              <a:gd name="connsiteY24" fmla="*/ 1237621 h 3819479"/>
              <a:gd name="connsiteX25" fmla="*/ 1210563 w 2374831"/>
              <a:gd name="connsiteY25" fmla="*/ 214813 h 3819479"/>
              <a:gd name="connsiteX26" fmla="*/ 1214591 w 2374831"/>
              <a:gd name="connsiteY26" fmla="*/ 383 h 3819479"/>
              <a:gd name="connsiteX27" fmla="*/ 2356115 w 2374831"/>
              <a:gd name="connsiteY27" fmla="*/ 1191705 h 3819479"/>
              <a:gd name="connsiteX28" fmla="*/ 1940101 w 2374831"/>
              <a:gd name="connsiteY28" fmla="*/ 2566662 h 3819479"/>
              <a:gd name="connsiteX29" fmla="*/ 1858280 w 2374831"/>
              <a:gd name="connsiteY29" fmla="*/ 2636176 h 3819479"/>
              <a:gd name="connsiteX30" fmla="*/ 1662374 w 2374831"/>
              <a:gd name="connsiteY30" fmla="*/ 3302282 h 3819479"/>
              <a:gd name="connsiteX31" fmla="*/ 1642818 w 2374831"/>
              <a:gd name="connsiteY31" fmla="*/ 3296530 h 3819479"/>
              <a:gd name="connsiteX32" fmla="*/ 1642365 w 2374831"/>
              <a:gd name="connsiteY32" fmla="*/ 3298341 h 3819479"/>
              <a:gd name="connsiteX33" fmla="*/ 668645 w 2374831"/>
              <a:gd name="connsiteY33" fmla="*/ 3298341 h 3819479"/>
              <a:gd name="connsiteX34" fmla="*/ 620945 w 2374831"/>
              <a:gd name="connsiteY34" fmla="*/ 3107541 h 3819479"/>
              <a:gd name="connsiteX35" fmla="*/ 625980 w 2374831"/>
              <a:gd name="connsiteY35" fmla="*/ 3107541 h 3819479"/>
              <a:gd name="connsiteX36" fmla="*/ 477257 w 2374831"/>
              <a:gd name="connsiteY36" fmla="*/ 2601865 h 3819479"/>
              <a:gd name="connsiteX37" fmla="*/ 398351 w 2374831"/>
              <a:gd name="connsiteY37" fmla="*/ 2528795 h 3819479"/>
              <a:gd name="connsiteX38" fmla="*/ 25870 w 2374831"/>
              <a:gd name="connsiteY38" fmla="*/ 1147159 h 3819479"/>
              <a:gd name="connsiteX39" fmla="*/ 1214591 w 2374831"/>
              <a:gd name="connsiteY39" fmla="*/ 383 h 3819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74831" h="3819479">
                <a:moveTo>
                  <a:pt x="677901" y="3412116"/>
                </a:moveTo>
                <a:lnTo>
                  <a:pt x="1644059" y="3412116"/>
                </a:lnTo>
                <a:lnTo>
                  <a:pt x="1644059" y="3636403"/>
                </a:lnTo>
                <a:lnTo>
                  <a:pt x="1452135" y="3636403"/>
                </a:lnTo>
                <a:lnTo>
                  <a:pt x="1406366" y="3819479"/>
                </a:lnTo>
                <a:lnTo>
                  <a:pt x="904644" y="3819479"/>
                </a:lnTo>
                <a:lnTo>
                  <a:pt x="858875" y="3636403"/>
                </a:lnTo>
                <a:lnTo>
                  <a:pt x="677901" y="3636403"/>
                </a:lnTo>
                <a:close/>
                <a:moveTo>
                  <a:pt x="1210563" y="214813"/>
                </a:moveTo>
                <a:cubicBezTo>
                  <a:pt x="739590" y="200611"/>
                  <a:pt x="328256" y="616042"/>
                  <a:pt x="234135" y="1200968"/>
                </a:cubicBezTo>
                <a:cubicBezTo>
                  <a:pt x="165163" y="1629602"/>
                  <a:pt x="280924" y="2067284"/>
                  <a:pt x="530439" y="2356594"/>
                </a:cubicBezTo>
                <a:lnTo>
                  <a:pt x="629422" y="2455121"/>
                </a:lnTo>
                <a:lnTo>
                  <a:pt x="632955" y="2454082"/>
                </a:lnTo>
                <a:lnTo>
                  <a:pt x="634850" y="2460524"/>
                </a:lnTo>
                <a:lnTo>
                  <a:pt x="645415" y="2471041"/>
                </a:lnTo>
                <a:lnTo>
                  <a:pt x="640611" y="2480115"/>
                </a:lnTo>
                <a:lnTo>
                  <a:pt x="825141" y="3107541"/>
                </a:lnTo>
                <a:lnTo>
                  <a:pt x="1520487" y="3107541"/>
                </a:lnTo>
                <a:lnTo>
                  <a:pt x="1697625" y="2505248"/>
                </a:lnTo>
                <a:lnTo>
                  <a:pt x="1694714" y="2499211"/>
                </a:lnTo>
                <a:lnTo>
                  <a:pt x="1701121" y="2493362"/>
                </a:lnTo>
                <a:lnTo>
                  <a:pt x="1703057" y="2486779"/>
                </a:lnTo>
                <a:lnTo>
                  <a:pt x="1707047" y="2487952"/>
                </a:lnTo>
                <a:lnTo>
                  <a:pt x="1814604" y="2389768"/>
                </a:lnTo>
                <a:cubicBezTo>
                  <a:pt x="2075917" y="2110708"/>
                  <a:pt x="2205489" y="1673395"/>
                  <a:pt x="2146142" y="1237621"/>
                </a:cubicBezTo>
                <a:cubicBezTo>
                  <a:pt x="2067107" y="657287"/>
                  <a:pt x="1675186" y="228824"/>
                  <a:pt x="1210563" y="214813"/>
                </a:cubicBezTo>
                <a:close/>
                <a:moveTo>
                  <a:pt x="1214591" y="383"/>
                </a:moveTo>
                <a:cubicBezTo>
                  <a:pt x="1779092" y="16134"/>
                  <a:pt x="2256408" y="514273"/>
                  <a:pt x="2356115" y="1191705"/>
                </a:cubicBezTo>
                <a:cubicBezTo>
                  <a:pt x="2432917" y="1713508"/>
                  <a:pt x="2269282" y="2238010"/>
                  <a:pt x="1940101" y="2566662"/>
                </a:cubicBezTo>
                <a:lnTo>
                  <a:pt x="1858280" y="2636176"/>
                </a:lnTo>
                <a:lnTo>
                  <a:pt x="1662374" y="3302282"/>
                </a:lnTo>
                <a:lnTo>
                  <a:pt x="1642818" y="3296530"/>
                </a:lnTo>
                <a:lnTo>
                  <a:pt x="1642365" y="3298341"/>
                </a:lnTo>
                <a:lnTo>
                  <a:pt x="668645" y="3298341"/>
                </a:lnTo>
                <a:lnTo>
                  <a:pt x="620945" y="3107541"/>
                </a:lnTo>
                <a:lnTo>
                  <a:pt x="625980" y="3107541"/>
                </a:lnTo>
                <a:lnTo>
                  <a:pt x="477257" y="2601865"/>
                </a:lnTo>
                <a:lnTo>
                  <a:pt x="398351" y="2528795"/>
                </a:lnTo>
                <a:cubicBezTo>
                  <a:pt x="83040" y="2187205"/>
                  <a:pt x="-63507" y="1661104"/>
                  <a:pt x="25870" y="1147159"/>
                </a:cubicBezTo>
                <a:cubicBezTo>
                  <a:pt x="144292" y="466195"/>
                  <a:pt x="643655" y="-15547"/>
                  <a:pt x="1214591" y="38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125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25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625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125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设计思路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提问方式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基本结构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主要问题</a:t>
            </a:r>
            <a:endParaRPr lang="zh-CN" altLang="en-US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问卷设计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 smtClean="0"/>
              <a:t>SURVEY DESIGN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提问方式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103741" y="1770093"/>
            <a:ext cx="5519033" cy="3721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374535" y="2027026"/>
            <a:ext cx="4943039" cy="75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点击此处输入与此小标题或图形相关的文字描述内容或数据分析。</a:t>
            </a:r>
          </a:p>
        </p:txBody>
      </p:sp>
      <p:sp>
        <p:nvSpPr>
          <p:cNvPr id="5" name="矩形 4"/>
          <p:cNvSpPr/>
          <p:nvPr/>
        </p:nvSpPr>
        <p:spPr>
          <a:xfrm>
            <a:off x="4184852" y="1770093"/>
            <a:ext cx="1823639" cy="18236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cs typeface="+mn-ea"/>
                <a:sym typeface="+mn-lt"/>
              </a:rPr>
              <a:t>WORD</a:t>
            </a:r>
          </a:p>
          <a:p>
            <a:pPr algn="ctr"/>
            <a:r>
              <a:rPr lang="zh-CN" altLang="en-US" sz="1600" dirty="0" smtClean="0">
                <a:cs typeface="+mn-ea"/>
                <a:sym typeface="+mn-lt"/>
              </a:rPr>
              <a:t>前景关键词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63875" y="3680227"/>
            <a:ext cx="1823639" cy="18236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cs typeface="+mn-ea"/>
                <a:sym typeface="+mn-lt"/>
              </a:rPr>
              <a:t>WORD</a:t>
            </a:r>
          </a:p>
          <a:p>
            <a:pPr algn="ctr"/>
            <a:r>
              <a:rPr lang="zh-CN" altLang="en-US" sz="1600" dirty="0" smtClean="0">
                <a:cs typeface="+mn-ea"/>
                <a:sym typeface="+mn-lt"/>
              </a:rPr>
              <a:t>前景关键词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2897" y="1770093"/>
            <a:ext cx="1823639" cy="18236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cs typeface="+mn-ea"/>
                <a:sym typeface="+mn-lt"/>
              </a:rPr>
              <a:t>WORD</a:t>
            </a:r>
          </a:p>
          <a:p>
            <a:pPr algn="ctr"/>
            <a:r>
              <a:rPr lang="zh-CN" altLang="en-US" sz="1600" dirty="0" smtClean="0">
                <a:cs typeface="+mn-ea"/>
                <a:sym typeface="+mn-lt"/>
              </a:rPr>
              <a:t>前景关键词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2897" y="3680227"/>
            <a:ext cx="1823639" cy="18236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cs typeface="+mn-ea"/>
                <a:sym typeface="+mn-lt"/>
              </a:rPr>
              <a:t>WORD</a:t>
            </a:r>
          </a:p>
          <a:p>
            <a:pPr algn="ctr"/>
            <a:r>
              <a:rPr lang="zh-CN" altLang="en-US" sz="1600" dirty="0" smtClean="0">
                <a:cs typeface="+mn-ea"/>
                <a:sym typeface="+mn-lt"/>
              </a:rPr>
              <a:t>前景关键词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74535" y="3043998"/>
            <a:ext cx="4943039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点击此处输入与此小标题或者与此图形相关的内容介绍、数据统计、事件分析、总结概述等文字描述内容。</a:t>
            </a:r>
          </a:p>
        </p:txBody>
      </p:sp>
      <p:pic>
        <p:nvPicPr>
          <p:cNvPr id="11" name="图片 10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3875" y="1770756"/>
            <a:ext cx="1823638" cy="1813560"/>
          </a:xfrm>
          <a:prstGeom prst="rect">
            <a:avLst/>
          </a:prstGeom>
        </p:spPr>
      </p:pic>
      <p:pic>
        <p:nvPicPr>
          <p:cNvPr id="12" name="图片 11" descr="C:\Users\Administrator\Desktop\未标题-3.jpg未标题-3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4186082" y="3680227"/>
            <a:ext cx="1821180" cy="18117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374535" y="4407219"/>
            <a:ext cx="4943039" cy="75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点击此处输入与此小标题或图形相关的文字描述内容或数据分析。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7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36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9" grpId="0" animBg="1"/>
      <p:bldP spid="1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基本结构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91066" y="3345183"/>
            <a:ext cx="1995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accent1"/>
                </a:solidFill>
                <a:cs typeface="+mn-ea"/>
                <a:sym typeface="+mn-lt"/>
              </a:rPr>
              <a:t>内容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1066" y="3894524"/>
            <a:ext cx="199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b="1" dirty="0" smtClean="0">
                <a:cs typeface="+mn-ea"/>
                <a:sym typeface="+mn-lt"/>
              </a:rPr>
              <a:t>在此输入小标题</a:t>
            </a:r>
            <a:endParaRPr lang="en-US" altLang="zh-CN" b="1" dirty="0" smtClean="0">
              <a:cs typeface="+mn-ea"/>
              <a:sym typeface="+mn-lt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891066" y="4266523"/>
            <a:ext cx="199505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82863" y="4332843"/>
            <a:ext cx="261365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点击此处输入与此小标题或图形相关的文字描述内容或数据分析。</a:t>
            </a:r>
            <a:endParaRPr lang="en-US" altLang="zh-CN" dirty="0" smtClean="0"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3182921" y="1594264"/>
            <a:ext cx="0" cy="41083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537285" y="3345183"/>
            <a:ext cx="1995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accent1"/>
                </a:solidFill>
                <a:cs typeface="+mn-ea"/>
                <a:sym typeface="+mn-lt"/>
              </a:rPr>
              <a:t>内容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537285" y="3894524"/>
            <a:ext cx="199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b="1" dirty="0">
                <a:cs typeface="+mn-ea"/>
                <a:sym typeface="+mn-lt"/>
              </a:rPr>
              <a:t>在此输入小标题</a:t>
            </a:r>
            <a:endParaRPr lang="en-US" altLang="zh-CN" b="1" dirty="0">
              <a:cs typeface="+mn-ea"/>
              <a:sym typeface="+mn-lt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537285" y="4266523"/>
            <a:ext cx="199505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3229082" y="4332843"/>
            <a:ext cx="261365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点击此处输入与此小标题或图形相关的文字描述内容或数据分析。</a:t>
            </a:r>
            <a:endParaRPr lang="en-US" altLang="zh-CN" dirty="0" smtClean="0">
              <a:cs typeface="+mn-ea"/>
              <a:sym typeface="+mn-lt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5829140" y="1594264"/>
            <a:ext cx="0" cy="41083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232317" y="3345183"/>
            <a:ext cx="1995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accent1"/>
                </a:solidFill>
                <a:cs typeface="+mn-ea"/>
                <a:sym typeface="+mn-lt"/>
              </a:rPr>
              <a:t>内容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232317" y="3894524"/>
            <a:ext cx="199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b="1" dirty="0">
                <a:cs typeface="+mn-ea"/>
                <a:sym typeface="+mn-lt"/>
              </a:rPr>
              <a:t>在此输入小标题</a:t>
            </a:r>
            <a:endParaRPr lang="en-US" altLang="zh-CN" b="1" dirty="0">
              <a:cs typeface="+mn-ea"/>
              <a:sym typeface="+mn-lt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6232317" y="4266523"/>
            <a:ext cx="199505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5924114" y="4332843"/>
            <a:ext cx="261365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点击此处输入与此小标题或图形相关的文字描述内容或数据分析。</a:t>
            </a:r>
            <a:endParaRPr lang="en-US" altLang="zh-CN" dirty="0" smtClean="0"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175587" y="1598370"/>
            <a:ext cx="1429555" cy="1429556"/>
            <a:chOff x="1044960" y="1579709"/>
            <a:chExt cx="1429555" cy="1429556"/>
          </a:xfrm>
        </p:grpSpPr>
        <p:sp>
          <p:nvSpPr>
            <p:cNvPr id="19" name="椭圆 18"/>
            <p:cNvSpPr/>
            <p:nvPr/>
          </p:nvSpPr>
          <p:spPr>
            <a:xfrm>
              <a:off x="1044960" y="1579710"/>
              <a:ext cx="1429555" cy="1429555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弧形 19"/>
            <p:cNvSpPr/>
            <p:nvPr/>
          </p:nvSpPr>
          <p:spPr>
            <a:xfrm>
              <a:off x="1044960" y="1579709"/>
              <a:ext cx="1429555" cy="1429555"/>
            </a:xfrm>
            <a:prstGeom prst="arc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791253" y="1598370"/>
            <a:ext cx="1429555" cy="1429556"/>
            <a:chOff x="1044960" y="1579709"/>
            <a:chExt cx="1429555" cy="1429556"/>
          </a:xfrm>
        </p:grpSpPr>
        <p:sp>
          <p:nvSpPr>
            <p:cNvPr id="22" name="椭圆 21"/>
            <p:cNvSpPr/>
            <p:nvPr/>
          </p:nvSpPr>
          <p:spPr>
            <a:xfrm>
              <a:off x="1044960" y="1579710"/>
              <a:ext cx="1429555" cy="1429555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弧形 22"/>
            <p:cNvSpPr/>
            <p:nvPr/>
          </p:nvSpPr>
          <p:spPr>
            <a:xfrm>
              <a:off x="1044960" y="1579709"/>
              <a:ext cx="1429555" cy="1429555"/>
            </a:xfrm>
            <a:prstGeom prst="arc">
              <a:avLst>
                <a:gd name="adj1" fmla="val 16200000"/>
                <a:gd name="adj2" fmla="val 6993902"/>
              </a:avLst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515066" y="1598370"/>
            <a:ext cx="1429555" cy="1429556"/>
            <a:chOff x="1044960" y="1579709"/>
            <a:chExt cx="1429555" cy="1429556"/>
          </a:xfrm>
        </p:grpSpPr>
        <p:sp>
          <p:nvSpPr>
            <p:cNvPr id="25" name="椭圆 24"/>
            <p:cNvSpPr/>
            <p:nvPr/>
          </p:nvSpPr>
          <p:spPr>
            <a:xfrm>
              <a:off x="1044960" y="1579710"/>
              <a:ext cx="1429555" cy="1429555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弧形 25"/>
            <p:cNvSpPr/>
            <p:nvPr/>
          </p:nvSpPr>
          <p:spPr>
            <a:xfrm>
              <a:off x="1044960" y="1579709"/>
              <a:ext cx="1429555" cy="1429555"/>
            </a:xfrm>
            <a:prstGeom prst="arc">
              <a:avLst>
                <a:gd name="adj1" fmla="val 16200000"/>
                <a:gd name="adj2" fmla="val 13136461"/>
              </a:avLst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1175587" y="1973740"/>
            <a:ext cx="1429555" cy="678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cs typeface="+mn-ea"/>
                <a:sym typeface="+mn-lt"/>
              </a:rPr>
              <a:t>25</a:t>
            </a:r>
            <a:r>
              <a:rPr lang="en-US" altLang="zh-CN" sz="2000" b="1" dirty="0" smtClean="0">
                <a:cs typeface="+mn-ea"/>
                <a:sym typeface="+mn-lt"/>
              </a:rPr>
              <a:t>%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791253" y="1973740"/>
            <a:ext cx="1429555" cy="678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cs typeface="+mn-ea"/>
                <a:sym typeface="+mn-lt"/>
              </a:rPr>
              <a:t>58</a:t>
            </a:r>
            <a:r>
              <a:rPr lang="en-US" altLang="zh-CN" sz="2000" b="1" dirty="0" smtClean="0">
                <a:cs typeface="+mn-ea"/>
                <a:sym typeface="+mn-lt"/>
              </a:rPr>
              <a:t>%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515066" y="1973740"/>
            <a:ext cx="1429555" cy="678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cs typeface="+mn-ea"/>
                <a:sym typeface="+mn-lt"/>
              </a:rPr>
              <a:t>85</a:t>
            </a:r>
            <a:r>
              <a:rPr lang="en-US" altLang="zh-CN" sz="2000" b="1" dirty="0" smtClean="0">
                <a:cs typeface="+mn-ea"/>
                <a:sym typeface="+mn-lt"/>
              </a:rPr>
              <a:t>%</a:t>
            </a:r>
          </a:p>
        </p:txBody>
      </p:sp>
      <p:cxnSp>
        <p:nvCxnSpPr>
          <p:cNvPr id="33" name="直接连接符 32"/>
          <p:cNvCxnSpPr/>
          <p:nvPr/>
        </p:nvCxnSpPr>
        <p:spPr>
          <a:xfrm>
            <a:off x="8735301" y="1594264"/>
            <a:ext cx="0" cy="41083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9138478" y="3345183"/>
            <a:ext cx="1995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accent1"/>
                </a:solidFill>
                <a:cs typeface="+mn-ea"/>
                <a:sym typeface="+mn-lt"/>
              </a:rPr>
              <a:t>内容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9138478" y="3894524"/>
            <a:ext cx="199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b="1" dirty="0">
                <a:cs typeface="+mn-ea"/>
                <a:sym typeface="+mn-lt"/>
              </a:rPr>
              <a:t>在此输入小标题</a:t>
            </a:r>
            <a:endParaRPr lang="en-US" altLang="zh-CN" b="1" dirty="0">
              <a:cs typeface="+mn-ea"/>
              <a:sym typeface="+mn-lt"/>
            </a:endParaRPr>
          </a:p>
        </p:txBody>
      </p:sp>
      <p:cxnSp>
        <p:nvCxnSpPr>
          <p:cNvPr id="36" name="直接连接符 35"/>
          <p:cNvCxnSpPr/>
          <p:nvPr/>
        </p:nvCxnSpPr>
        <p:spPr>
          <a:xfrm>
            <a:off x="9138478" y="4266523"/>
            <a:ext cx="199505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8830275" y="4332843"/>
            <a:ext cx="261365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点击此处输入与此小标题或图形相关的文字描述内容或数据分析。</a:t>
            </a:r>
            <a:endParaRPr lang="en-US" altLang="zh-CN" dirty="0" smtClean="0"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9421227" y="1598370"/>
            <a:ext cx="1429555" cy="1429556"/>
            <a:chOff x="1044960" y="1579709"/>
            <a:chExt cx="1429555" cy="1429556"/>
          </a:xfrm>
        </p:grpSpPr>
        <p:sp>
          <p:nvSpPr>
            <p:cNvPr id="39" name="椭圆 38"/>
            <p:cNvSpPr/>
            <p:nvPr/>
          </p:nvSpPr>
          <p:spPr>
            <a:xfrm>
              <a:off x="1044960" y="1579710"/>
              <a:ext cx="1429555" cy="1429555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弧形 39"/>
            <p:cNvSpPr/>
            <p:nvPr/>
          </p:nvSpPr>
          <p:spPr>
            <a:xfrm>
              <a:off x="1044960" y="1579709"/>
              <a:ext cx="1429555" cy="1429555"/>
            </a:xfrm>
            <a:prstGeom prst="arc">
              <a:avLst>
                <a:gd name="adj1" fmla="val 16200000"/>
                <a:gd name="adj2" fmla="val 10633740"/>
              </a:avLst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9421227" y="1973740"/>
            <a:ext cx="1429555" cy="678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cs typeface="+mn-ea"/>
                <a:sym typeface="+mn-lt"/>
              </a:rPr>
              <a:t>75</a:t>
            </a:r>
            <a:r>
              <a:rPr lang="en-US" altLang="zh-CN" sz="2000" b="1" dirty="0" smtClean="0">
                <a:cs typeface="+mn-ea"/>
                <a:sym typeface="+mn-lt"/>
              </a:rPr>
              <a:t>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5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50"/>
                            </p:stCondLst>
                            <p:childTnLst>
                              <p:par>
                                <p:cTn id="3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75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2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099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099"/>
                            </p:stCondLst>
                            <p:childTnLst>
                              <p:par>
                                <p:cTn id="6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99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3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78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649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1649"/>
                            </p:stCondLst>
                            <p:childTnLst>
                              <p:par>
                                <p:cTn id="9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3649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485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35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9" grpId="0"/>
      <p:bldP spid="10" grpId="0"/>
      <p:bldP spid="12" grpId="0"/>
      <p:bldP spid="14" grpId="0"/>
      <p:bldP spid="15" grpId="0"/>
      <p:bldP spid="17" grpId="0"/>
      <p:bldP spid="30" grpId="0"/>
      <p:bldP spid="31" grpId="0"/>
      <p:bldP spid="32" grpId="0"/>
      <p:bldP spid="34" grpId="0"/>
      <p:bldP spid="35" grpId="0"/>
      <p:bldP spid="37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主要问题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945590" y="4394860"/>
            <a:ext cx="1125939" cy="11259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>
                <a:cs typeface="+mn-ea"/>
                <a:sym typeface="+mn-lt"/>
              </a:rPr>
              <a:t>03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内容</a:t>
            </a:r>
          </a:p>
        </p:txBody>
      </p:sp>
      <p:sp>
        <p:nvSpPr>
          <p:cNvPr id="4" name="矩形 3"/>
          <p:cNvSpPr/>
          <p:nvPr/>
        </p:nvSpPr>
        <p:spPr>
          <a:xfrm>
            <a:off x="5071529" y="3268920"/>
            <a:ext cx="1125939" cy="11259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>
                <a:cs typeface="+mn-ea"/>
                <a:sym typeface="+mn-lt"/>
              </a:rPr>
              <a:t>02</a:t>
            </a:r>
          </a:p>
          <a:p>
            <a:pPr algn="ctr"/>
            <a:r>
              <a:rPr lang="zh-CN" altLang="en-US" dirty="0" smtClean="0">
                <a:cs typeface="+mn-ea"/>
                <a:sym typeface="+mn-lt"/>
              </a:rPr>
              <a:t>内容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45589" y="2146703"/>
            <a:ext cx="1125939" cy="11259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>
                <a:cs typeface="+mn-ea"/>
                <a:sym typeface="+mn-lt"/>
              </a:rPr>
              <a:t>01</a:t>
            </a:r>
          </a:p>
          <a:p>
            <a:pPr algn="ctr"/>
            <a:r>
              <a:rPr lang="zh-CN" altLang="en-US" dirty="0" smtClean="0">
                <a:cs typeface="+mn-ea"/>
                <a:sym typeface="+mn-lt"/>
              </a:rPr>
              <a:t>内容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上箭头 5"/>
          <p:cNvSpPr/>
          <p:nvPr/>
        </p:nvSpPr>
        <p:spPr>
          <a:xfrm>
            <a:off x="5419753" y="2342526"/>
            <a:ext cx="429490" cy="734291"/>
          </a:xfrm>
          <a:prstGeom prst="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上箭头 6"/>
          <p:cNvSpPr/>
          <p:nvPr/>
        </p:nvSpPr>
        <p:spPr>
          <a:xfrm>
            <a:off x="4293815" y="3464743"/>
            <a:ext cx="429490" cy="734291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上箭头 8"/>
          <p:cNvSpPr/>
          <p:nvPr/>
        </p:nvSpPr>
        <p:spPr>
          <a:xfrm>
            <a:off x="5419753" y="4590683"/>
            <a:ext cx="429490" cy="734291"/>
          </a:xfrm>
          <a:prstGeom prst="up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6685" y="3353117"/>
            <a:ext cx="3248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zh-CN" altLang="en-US" b="1" dirty="0">
                <a:solidFill>
                  <a:schemeClr val="accent2"/>
                </a:solidFill>
                <a:cs typeface="+mn-ea"/>
                <a:sym typeface="+mn-lt"/>
              </a:rPr>
              <a:t>点击此处输入与此小标题或图形相关的文字描述内容或数据分析。</a:t>
            </a:r>
            <a:endParaRPr lang="en-US" altLang="zh-CN" dirty="0" smtClean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6685" y="4496825"/>
            <a:ext cx="3248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zh-CN" altLang="en-US" b="1" dirty="0">
                <a:solidFill>
                  <a:schemeClr val="accent3"/>
                </a:solidFill>
                <a:cs typeface="+mn-ea"/>
                <a:sym typeface="+mn-lt"/>
              </a:rPr>
              <a:t>点击此处输入与此小标题或图形相关的文字描述内容或数据分析。</a:t>
            </a:r>
            <a:endParaRPr lang="en-US" altLang="zh-CN" dirty="0" smtClean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96685" y="2240267"/>
            <a:ext cx="3248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点击此处输入与此小标题或图形相关的文字描述内容或数据分析。</a:t>
            </a:r>
            <a:endParaRPr lang="en-US" altLang="zh-CN" dirty="0" smtClean="0">
              <a:solidFill>
                <a:schemeClr val="accent1"/>
              </a:solidFill>
              <a:cs typeface="+mn-ea"/>
              <a:sym typeface="+mn-lt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6888007" y="2146703"/>
            <a:ext cx="0" cy="33740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7323405" y="2389880"/>
            <a:ext cx="4120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2000" b="1" dirty="0" smtClean="0">
                <a:cs typeface="+mn-ea"/>
                <a:sym typeface="+mn-lt"/>
              </a:rPr>
              <a:t>在此输入小标题</a:t>
            </a:r>
            <a:endParaRPr lang="en-US" altLang="zh-CN" sz="2000" b="1" dirty="0" smtClean="0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323405" y="2941678"/>
            <a:ext cx="4120523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点击此处输入与此小标题或者与此图形相关的内容介绍、数据统计、事件分析、总结概述等文字描述内容</a:t>
            </a:r>
            <a:r>
              <a:rPr lang="zh-CN" altLang="en-US" dirty="0" smtClean="0">
                <a:cs typeface="+mn-ea"/>
                <a:sym typeface="+mn-lt"/>
              </a:rPr>
              <a:t>。</a:t>
            </a:r>
            <a:endParaRPr lang="en-US" altLang="zh-CN" dirty="0" smtClean="0">
              <a:cs typeface="+mn-ea"/>
              <a:sym typeface="+mn-lt"/>
            </a:endParaRP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点击此处输入与此小标题或图形相关的文字描述内容或数据分析。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4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4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9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8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8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3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199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199"/>
                            </p:stCondLst>
                            <p:childTnLst>
                              <p:par>
                                <p:cTn id="5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699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4499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/>
      <p:bldP spid="11" grpId="0"/>
      <p:bldP spid="12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问卷收集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问题统计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重点问题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疑难问题</a:t>
            </a:r>
            <a:endParaRPr lang="zh-CN" altLang="en-US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数据分析</a:t>
            </a:r>
            <a:endParaRPr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 smtClean="0"/>
              <a:t>DATA ANALYSISI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问题统计</a:t>
            </a:r>
            <a:endParaRPr lang="zh-CN" altLang="en-US" dirty="0"/>
          </a:p>
        </p:txBody>
      </p:sp>
      <p:pic>
        <p:nvPicPr>
          <p:cNvPr id="3" name="图片 2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24725" y="2025647"/>
            <a:ext cx="1912057" cy="1901825"/>
          </a:xfrm>
          <a:prstGeom prst="rect">
            <a:avLst/>
          </a:prstGeom>
        </p:spPr>
      </p:pic>
      <p:pic>
        <p:nvPicPr>
          <p:cNvPr id="4" name="图片 3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581960" y="2025647"/>
            <a:ext cx="1912057" cy="1901825"/>
          </a:xfrm>
          <a:prstGeom prst="rect">
            <a:avLst/>
          </a:prstGeom>
        </p:spPr>
      </p:pic>
      <p:pic>
        <p:nvPicPr>
          <p:cNvPr id="5" name="图片 4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612935" y="2025647"/>
            <a:ext cx="1912057" cy="1901825"/>
          </a:xfrm>
          <a:prstGeom prst="rect">
            <a:avLst/>
          </a:prstGeom>
        </p:spPr>
      </p:pic>
      <p:pic>
        <p:nvPicPr>
          <p:cNvPr id="6" name="图片 5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496431" y="2025647"/>
            <a:ext cx="1912057" cy="1901825"/>
          </a:xfrm>
          <a:prstGeom prst="rect">
            <a:avLst/>
          </a:prstGeom>
        </p:spPr>
      </p:pic>
      <p:sp>
        <p:nvSpPr>
          <p:cNvPr id="7" name="平行四边形 6"/>
          <p:cNvSpPr/>
          <p:nvPr/>
        </p:nvSpPr>
        <p:spPr>
          <a:xfrm rot="5400000">
            <a:off x="207915" y="3220245"/>
            <a:ext cx="563956" cy="270101"/>
          </a:xfrm>
          <a:prstGeom prst="parallelogram">
            <a:avLst>
              <a:gd name="adj" fmla="val 77975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4842" y="3073317"/>
            <a:ext cx="2179875" cy="364983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cs typeface="+mn-ea"/>
                <a:sym typeface="+mn-lt"/>
              </a:rPr>
              <a:t>内容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平行四边形 9"/>
          <p:cNvSpPr/>
          <p:nvPr/>
        </p:nvSpPr>
        <p:spPr>
          <a:xfrm rot="5400000">
            <a:off x="3196774" y="3220245"/>
            <a:ext cx="563956" cy="270101"/>
          </a:xfrm>
          <a:prstGeom prst="parallelogram">
            <a:avLst>
              <a:gd name="adj" fmla="val 77975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43701" y="3073317"/>
            <a:ext cx="2179875" cy="364983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内容</a:t>
            </a:r>
          </a:p>
        </p:txBody>
      </p:sp>
      <p:sp>
        <p:nvSpPr>
          <p:cNvPr id="12" name="平行四边形 11"/>
          <p:cNvSpPr/>
          <p:nvPr/>
        </p:nvSpPr>
        <p:spPr>
          <a:xfrm rot="5400000">
            <a:off x="6185633" y="3220245"/>
            <a:ext cx="563956" cy="270101"/>
          </a:xfrm>
          <a:prstGeom prst="parallelogram">
            <a:avLst>
              <a:gd name="adj" fmla="val 77975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32560" y="3073317"/>
            <a:ext cx="2179875" cy="364983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内容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4842" y="4087516"/>
            <a:ext cx="2623885" cy="229293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b="1" dirty="0" smtClean="0">
                <a:cs typeface="+mn-ea"/>
                <a:sym typeface="+mn-lt"/>
              </a:rPr>
              <a:t>输入小标题</a:t>
            </a:r>
            <a:endParaRPr lang="en-US" altLang="zh-CN" sz="2000" b="1" dirty="0" smtClean="0"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dirty="0" smtClean="0">
                <a:cs typeface="+mn-ea"/>
                <a:sym typeface="+mn-lt"/>
              </a:rPr>
              <a:t>点击此处输入关于此小标题、版块的文字描述内容或者相关数据及分析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43701" y="4087516"/>
            <a:ext cx="2623885" cy="229293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b="1" dirty="0">
                <a:cs typeface="+mn-ea"/>
                <a:sym typeface="+mn-lt"/>
              </a:rPr>
              <a:t>输入</a:t>
            </a:r>
            <a:r>
              <a:rPr lang="zh-CN" altLang="en-US" sz="2000" b="1" dirty="0" smtClean="0">
                <a:cs typeface="+mn-ea"/>
                <a:sym typeface="+mn-lt"/>
              </a:rPr>
              <a:t>小标题</a:t>
            </a:r>
            <a:endParaRPr lang="en-US" altLang="zh-CN" sz="2000" b="1" dirty="0"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点击此处输入关于此小标题、版块的文字描述内容或者相关数据及分析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332560" y="4087516"/>
            <a:ext cx="2623885" cy="229293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b="1" dirty="0">
                <a:cs typeface="+mn-ea"/>
                <a:sym typeface="+mn-lt"/>
              </a:rPr>
              <a:t>输入</a:t>
            </a:r>
            <a:r>
              <a:rPr lang="zh-CN" altLang="en-US" sz="2000" b="1" dirty="0" smtClean="0">
                <a:cs typeface="+mn-ea"/>
                <a:sym typeface="+mn-lt"/>
              </a:rPr>
              <a:t>小标题</a:t>
            </a:r>
            <a:endParaRPr lang="en-US" altLang="zh-CN" sz="2000" b="1" dirty="0"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点击此处输入关于此小标题、版块的文字描述内容或者相关数据及分析</a:t>
            </a:r>
          </a:p>
        </p:txBody>
      </p:sp>
      <p:sp>
        <p:nvSpPr>
          <p:cNvPr id="17" name="平行四边形 16"/>
          <p:cNvSpPr/>
          <p:nvPr/>
        </p:nvSpPr>
        <p:spPr>
          <a:xfrm rot="5400000">
            <a:off x="9079620" y="3220245"/>
            <a:ext cx="563956" cy="270101"/>
          </a:xfrm>
          <a:prstGeom prst="parallelogram">
            <a:avLst>
              <a:gd name="adj" fmla="val 77975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226547" y="3073317"/>
            <a:ext cx="2179875" cy="364983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内容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9226547" y="4087516"/>
            <a:ext cx="2623885" cy="229293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b="1" dirty="0">
                <a:cs typeface="+mn-ea"/>
                <a:sym typeface="+mn-lt"/>
              </a:rPr>
              <a:t>输入</a:t>
            </a:r>
            <a:r>
              <a:rPr lang="zh-CN" altLang="en-US" sz="2000" b="1" dirty="0" smtClean="0">
                <a:cs typeface="+mn-ea"/>
                <a:sym typeface="+mn-lt"/>
              </a:rPr>
              <a:t>小标题</a:t>
            </a:r>
            <a:endParaRPr lang="en-US" altLang="zh-CN" sz="2000" b="1" dirty="0"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dirty="0">
                <a:cs typeface="+mn-ea"/>
                <a:sym typeface="+mn-lt"/>
              </a:rPr>
              <a:t>点击此处输入关于此小标题、版块的文字描述内容或者相关数据及分析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5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25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7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2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250"/>
                            </p:stCondLst>
                            <p:childTnLst>
                              <p:par>
                                <p:cTn id="5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75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2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7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调研结论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关键要素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存在问题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未来发展</a:t>
            </a:r>
            <a:endParaRPr lang="zh-CN" altLang="en-US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调研结论</a:t>
            </a:r>
            <a:endParaRPr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调研结论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 rot="18900000">
            <a:off x="6341627" y="3194641"/>
            <a:ext cx="1739387" cy="2029284"/>
            <a:chOff x="2333767" y="2374711"/>
            <a:chExt cx="1965278" cy="2292824"/>
          </a:xfrm>
          <a:solidFill>
            <a:schemeClr val="accent1"/>
          </a:solidFill>
          <a:effectLst/>
        </p:grpSpPr>
        <p:sp>
          <p:nvSpPr>
            <p:cNvPr id="4" name="矩形 3"/>
            <p:cNvSpPr/>
            <p:nvPr/>
          </p:nvSpPr>
          <p:spPr>
            <a:xfrm>
              <a:off x="2333767" y="2702257"/>
              <a:ext cx="1965278" cy="196527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800" dirty="0" smtClean="0">
                  <a:cs typeface="+mn-ea"/>
                  <a:sym typeface="+mn-lt"/>
                </a:rPr>
                <a:t>01</a:t>
              </a:r>
              <a:endParaRPr lang="zh-CN" altLang="en-US" sz="4800" dirty="0">
                <a:cs typeface="+mn-ea"/>
                <a:sym typeface="+mn-lt"/>
              </a:endParaRPr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3070746" y="2374711"/>
              <a:ext cx="411617" cy="3548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 rot="2700000">
            <a:off x="7719863" y="2211719"/>
            <a:ext cx="1374935" cy="1604091"/>
            <a:chOff x="2333767" y="2374711"/>
            <a:chExt cx="1965278" cy="2292824"/>
          </a:xfrm>
          <a:solidFill>
            <a:schemeClr val="accent2"/>
          </a:solidFill>
          <a:effectLst/>
        </p:grpSpPr>
        <p:sp>
          <p:nvSpPr>
            <p:cNvPr id="7" name="矩形 6"/>
            <p:cNvSpPr/>
            <p:nvPr/>
          </p:nvSpPr>
          <p:spPr>
            <a:xfrm>
              <a:off x="2333767" y="2702257"/>
              <a:ext cx="1965278" cy="196527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dirty="0" smtClean="0">
                  <a:cs typeface="+mn-ea"/>
                  <a:sym typeface="+mn-lt"/>
                </a:rPr>
                <a:t>02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  <p:sp>
          <p:nvSpPr>
            <p:cNvPr id="9" name="等腰三角形 8"/>
            <p:cNvSpPr/>
            <p:nvPr/>
          </p:nvSpPr>
          <p:spPr>
            <a:xfrm>
              <a:off x="3070746" y="2374711"/>
              <a:ext cx="411617" cy="3548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 rot="8100000">
            <a:off x="8628158" y="3509231"/>
            <a:ext cx="1083323" cy="1263877"/>
            <a:chOff x="2333766" y="2374711"/>
            <a:chExt cx="1965278" cy="2292824"/>
          </a:xfrm>
          <a:solidFill>
            <a:schemeClr val="accent3"/>
          </a:solidFill>
          <a:effectLst/>
        </p:grpSpPr>
        <p:sp>
          <p:nvSpPr>
            <p:cNvPr id="11" name="矩形 10"/>
            <p:cNvSpPr/>
            <p:nvPr/>
          </p:nvSpPr>
          <p:spPr>
            <a:xfrm rot="10800000">
              <a:off x="2333766" y="2702258"/>
              <a:ext cx="1965278" cy="196527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cs typeface="+mn-ea"/>
                  <a:sym typeface="+mn-lt"/>
                </a:rPr>
                <a:t>03</a:t>
              </a:r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>
              <a:off x="3070746" y="2374711"/>
              <a:ext cx="411617" cy="3548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 rot="18900000">
            <a:off x="4858613" y="2007855"/>
            <a:ext cx="2334420" cy="161582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项目内容</a:t>
            </a:r>
            <a:endParaRPr lang="en-US" altLang="zh-CN" b="1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cs typeface="+mn-ea"/>
                <a:sym typeface="+mn-lt"/>
              </a:rPr>
              <a:t>点击</a:t>
            </a:r>
            <a:r>
              <a:rPr lang="zh-CN" altLang="en-US" sz="1600" dirty="0">
                <a:cs typeface="+mn-ea"/>
                <a:sym typeface="+mn-lt"/>
              </a:rPr>
              <a:t>此处输入与此小标题或图形相关的文字描述内容或数据分析。</a:t>
            </a:r>
          </a:p>
        </p:txBody>
      </p:sp>
      <p:sp>
        <p:nvSpPr>
          <p:cNvPr id="14" name="文本框 13"/>
          <p:cNvSpPr txBox="1"/>
          <p:nvPr/>
        </p:nvSpPr>
        <p:spPr>
          <a:xfrm rot="2700000">
            <a:off x="8508160" y="1354754"/>
            <a:ext cx="2334420" cy="161582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项目内容</a:t>
            </a:r>
            <a:endParaRPr lang="en-US" altLang="zh-CN" b="1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cs typeface="+mn-ea"/>
                <a:sym typeface="+mn-lt"/>
              </a:rPr>
              <a:t>点击</a:t>
            </a:r>
            <a:r>
              <a:rPr lang="zh-CN" altLang="en-US" sz="1600" dirty="0">
                <a:cs typeface="+mn-ea"/>
                <a:sym typeface="+mn-lt"/>
              </a:rPr>
              <a:t>此处输入与此小标题或图形相关的文字描述内容或数据分析。</a:t>
            </a:r>
          </a:p>
        </p:txBody>
      </p:sp>
      <p:sp>
        <p:nvSpPr>
          <p:cNvPr id="15" name="文本框 14"/>
          <p:cNvSpPr txBox="1"/>
          <p:nvPr/>
        </p:nvSpPr>
        <p:spPr>
          <a:xfrm rot="18900000">
            <a:off x="9261847" y="4071127"/>
            <a:ext cx="2334420" cy="161582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cs typeface="+mn-ea"/>
                <a:sym typeface="+mn-lt"/>
              </a:rPr>
              <a:t>项目内容</a:t>
            </a:r>
            <a:endParaRPr lang="en-US" altLang="zh-CN" b="1" dirty="0" smtClean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cs typeface="+mn-ea"/>
                <a:sym typeface="+mn-lt"/>
              </a:rPr>
              <a:t>点击</a:t>
            </a:r>
            <a:r>
              <a:rPr lang="zh-CN" altLang="en-US" sz="1600" dirty="0">
                <a:cs typeface="+mn-ea"/>
                <a:sym typeface="+mn-lt"/>
              </a:rPr>
              <a:t>此处输入与此小标题或图形相关的文字描述内容或数据分析。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86778" y="2431748"/>
            <a:ext cx="3601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1"/>
                </a:solidFill>
                <a:cs typeface="+mn-ea"/>
                <a:sym typeface="+mn-lt"/>
              </a:rPr>
              <a:t>在此输入小标题</a:t>
            </a:r>
            <a:endParaRPr lang="zh-CN" altLang="en-US" sz="20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86777" y="2887532"/>
            <a:ext cx="37236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cs typeface="+mn-ea"/>
                <a:sym typeface="+mn-lt"/>
              </a:rPr>
              <a:t>点击此处输入与此小标题或者与此图形相关的内容介绍、数据统计、事件分析、总结概述等文字描述内容</a:t>
            </a:r>
            <a:r>
              <a:rPr lang="zh-CN" altLang="en-US" dirty="0" smtClean="0">
                <a:cs typeface="+mn-ea"/>
                <a:sym typeface="+mn-lt"/>
              </a:rPr>
              <a:t>。</a:t>
            </a:r>
            <a:endParaRPr lang="en-US" altLang="zh-CN" dirty="0" smtClean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cs typeface="+mn-ea"/>
                <a:sym typeface="+mn-lt"/>
              </a:rPr>
              <a:t>点击此处输入与此小标题或图形相关的文字描述内容或数据分析。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5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50"/>
                            </p:stCondLst>
                            <p:childTnLst>
                              <p:par>
                                <p:cTn id="1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5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50"/>
                            </p:stCondLst>
                            <p:childTnLst>
                              <p:par>
                                <p:cTn id="2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5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50"/>
                            </p:stCondLst>
                            <p:childTnLst>
                              <p:par>
                                <p:cTn id="3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关键要素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342" y="1547741"/>
            <a:ext cx="126610" cy="68400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2679" y="1438309"/>
            <a:ext cx="117545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b="1" dirty="0">
                <a:cs typeface="+mn-ea"/>
                <a:sym typeface="+mn-lt"/>
              </a:rPr>
              <a:t>在此输入小标题</a:t>
            </a:r>
            <a:endParaRPr lang="en-US" altLang="zh-CN" sz="2400" b="1" dirty="0">
              <a:cs typeface="+mn-ea"/>
              <a:sym typeface="+mn-lt"/>
            </a:endParaRPr>
          </a:p>
          <a:p>
            <a:r>
              <a:rPr lang="zh-CN" altLang="en-US" dirty="0">
                <a:cs typeface="+mn-ea"/>
                <a:sym typeface="+mn-lt"/>
              </a:rPr>
              <a:t>点击此处输入关于此小标题的文字描述内容和数据分析；点击此处输入关于此小标题的文字描述内容和</a:t>
            </a:r>
            <a:r>
              <a:rPr lang="zh-CN" altLang="en-US" dirty="0" smtClean="0">
                <a:cs typeface="+mn-ea"/>
                <a:sym typeface="+mn-lt"/>
              </a:rPr>
              <a:t>数据分析。</a:t>
            </a: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3376351"/>
            <a:ext cx="12192000" cy="2854184"/>
            <a:chOff x="221672" y="4226619"/>
            <a:chExt cx="8683177" cy="2032758"/>
          </a:xfrm>
          <a:solidFill>
            <a:schemeClr val="accent1"/>
          </a:solidFill>
        </p:grpSpPr>
        <p:sp>
          <p:nvSpPr>
            <p:cNvPr id="6" name="矩形 5"/>
            <p:cNvSpPr/>
            <p:nvPr/>
          </p:nvSpPr>
          <p:spPr>
            <a:xfrm>
              <a:off x="221672" y="4226619"/>
              <a:ext cx="8683177" cy="1804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等腰三角形 6"/>
            <p:cNvSpPr/>
            <p:nvPr/>
          </p:nvSpPr>
          <p:spPr>
            <a:xfrm rot="10800000">
              <a:off x="634921" y="6026928"/>
              <a:ext cx="347115" cy="23244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651218" y="4664369"/>
            <a:ext cx="2178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点击此处输入关于此小标题的文字描述内容和数据分析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78316" y="4664369"/>
            <a:ext cx="2178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点击此处输入关于此小标题的文字描述内容和数据分析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24120" y="4664369"/>
            <a:ext cx="2178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点击此处输入关于此小标题的文字描述内容和数据分析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773592" y="4131268"/>
            <a:ext cx="1944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cs typeface="+mn-ea"/>
                <a:sym typeface="+mn-lt"/>
              </a:rPr>
              <a:t>PART 02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998131" y="4131268"/>
            <a:ext cx="1944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cs typeface="+mn-ea"/>
                <a:sym typeface="+mn-lt"/>
              </a:rPr>
              <a:t>PART 03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9053" y="4131268"/>
            <a:ext cx="1944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cs typeface="+mn-ea"/>
                <a:sym typeface="+mn-lt"/>
              </a:rPr>
              <a:t>PART 01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105415" y="4664369"/>
            <a:ext cx="2178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点击此处输入关于此小标题的文字描述内容和数据分析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222669" y="4131268"/>
            <a:ext cx="1944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cs typeface="+mn-ea"/>
                <a:sym typeface="+mn-lt"/>
              </a:rPr>
              <a:t>PART 04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449705" y="4664369"/>
            <a:ext cx="2178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点击此处输入关于此小标题的文字描述内容和数据分析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9566959" y="4131268"/>
            <a:ext cx="1944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cs typeface="+mn-ea"/>
                <a:sym typeface="+mn-lt"/>
              </a:rPr>
              <a:t>PART 05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19" name="图片 18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27125" y="2656846"/>
            <a:ext cx="1188000" cy="1181735"/>
          </a:xfrm>
          <a:prstGeom prst="ellips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</p:pic>
      <p:pic>
        <p:nvPicPr>
          <p:cNvPr id="20" name="图片 19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181602" y="2656846"/>
            <a:ext cx="1188000" cy="1181735"/>
          </a:xfrm>
          <a:prstGeom prst="ellips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</p:pic>
      <p:pic>
        <p:nvPicPr>
          <p:cNvPr id="21" name="图片 20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436079" y="2656846"/>
            <a:ext cx="1188000" cy="1181735"/>
          </a:xfrm>
          <a:prstGeom prst="ellips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</p:pic>
      <p:pic>
        <p:nvPicPr>
          <p:cNvPr id="22" name="图片 21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945031" y="2656846"/>
            <a:ext cx="1188000" cy="1181735"/>
          </a:xfrm>
          <a:prstGeom prst="ellips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</p:pic>
      <p:pic>
        <p:nvPicPr>
          <p:cNvPr id="23" name="图片 22" descr="C:\Users\Administrator\Desktop\未标题-3.jpg未标题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690556" y="2656846"/>
            <a:ext cx="1188000" cy="1181735"/>
          </a:xfrm>
          <a:prstGeom prst="ellips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949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949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949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149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149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699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3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3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9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549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549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81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75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75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1299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699656" y="2594507"/>
            <a:ext cx="6792686" cy="32366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C:\Users\Administrator\Desktop\未标题-1.jpg未标题-1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2858452" y="2709704"/>
            <a:ext cx="6476365" cy="3006292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0" y="3609380"/>
            <a:ext cx="12192000" cy="1611085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02628" y="1044622"/>
            <a:ext cx="2786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/>
              <a:t>目录</a:t>
            </a:r>
            <a:endParaRPr lang="zh-CN" altLang="en-US" sz="4000" dirty="0"/>
          </a:p>
        </p:txBody>
      </p:sp>
      <p:sp>
        <p:nvSpPr>
          <p:cNvPr id="24" name="文本框 23"/>
          <p:cNvSpPr txBox="1"/>
          <p:nvPr/>
        </p:nvSpPr>
        <p:spPr>
          <a:xfrm>
            <a:off x="4702628" y="1752508"/>
            <a:ext cx="2786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/>
              <a:t>CONTENTS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1661887" y="4102865"/>
            <a:ext cx="169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</a:rPr>
              <a:t>调研背景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454401" y="4102865"/>
            <a:ext cx="169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</a:rPr>
              <a:t>调研方案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246915" y="4102865"/>
            <a:ext cx="169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</a:rPr>
              <a:t>问卷设计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039429" y="4102865"/>
            <a:ext cx="169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</a:rPr>
              <a:t>数据分析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831943" y="4102865"/>
            <a:ext cx="169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</a:rPr>
              <a:t>调研结论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661887" y="4564530"/>
            <a:ext cx="169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bg1"/>
                </a:solidFill>
              </a:rPr>
              <a:t>BACKGROUND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454401" y="4564530"/>
            <a:ext cx="169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bg1"/>
                </a:solidFill>
              </a:rPr>
              <a:t>PROGRAMM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246915" y="4564530"/>
            <a:ext cx="169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bg1"/>
                </a:solidFill>
              </a:rPr>
              <a:t>SURVEY DESIGN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039429" y="4564530"/>
            <a:ext cx="169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bg1"/>
                </a:solidFill>
              </a:rPr>
              <a:t>DATA ANALYSIS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831943" y="4564530"/>
            <a:ext cx="169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bg1"/>
                </a:solidFill>
              </a:rPr>
              <a:t>CONCLUSION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/>
      <p:bldP spid="24" grpId="0"/>
      <p:bldP spid="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存在问题</a:t>
            </a:r>
            <a:endParaRPr lang="zh-CN" altLang="en-US" dirty="0"/>
          </a:p>
        </p:txBody>
      </p:sp>
      <p:sp>
        <p:nvSpPr>
          <p:cNvPr id="3" name="椭圆 2"/>
          <p:cNvSpPr/>
          <p:nvPr/>
        </p:nvSpPr>
        <p:spPr>
          <a:xfrm>
            <a:off x="1441670" y="4583216"/>
            <a:ext cx="941832" cy="941832"/>
          </a:xfrm>
          <a:prstGeom prst="ellipse">
            <a:avLst/>
          </a:prstGeom>
          <a:noFill/>
          <a:ln w="139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2800" dirty="0" smtClea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>
          <a:xfrm flipV="1">
            <a:off x="1117445" y="5587164"/>
            <a:ext cx="1590282" cy="4572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cs typeface="+mn-ea"/>
              <a:sym typeface="+mn-lt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172530" y="5153708"/>
            <a:ext cx="360000" cy="36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707726" y="4737271"/>
            <a:ext cx="7102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cs typeface="+mn-ea"/>
                <a:sym typeface="+mn-lt"/>
              </a:rPr>
              <a:t>在此输入小标题</a:t>
            </a:r>
            <a:endParaRPr lang="en-US" altLang="zh-CN" sz="2000" b="1" dirty="0" smtClean="0">
              <a:cs typeface="+mn-ea"/>
              <a:sym typeface="+mn-lt"/>
            </a:endParaRPr>
          </a:p>
          <a:p>
            <a:r>
              <a:rPr lang="zh-CN" altLang="en-US" dirty="0" smtClean="0">
                <a:cs typeface="+mn-ea"/>
                <a:sym typeface="+mn-lt"/>
              </a:rPr>
              <a:t>点击</a:t>
            </a:r>
            <a:r>
              <a:rPr lang="zh-CN" altLang="en-US" dirty="0">
                <a:cs typeface="+mn-ea"/>
                <a:sym typeface="+mn-lt"/>
              </a:rPr>
              <a:t>此处输入与此小标题或者与此图形相关的内容介绍、数据统计、事件分析、总结概述等文字描述内容。</a:t>
            </a:r>
          </a:p>
        </p:txBody>
      </p:sp>
      <p:sp>
        <p:nvSpPr>
          <p:cNvPr id="7" name="椭圆 6"/>
          <p:cNvSpPr/>
          <p:nvPr/>
        </p:nvSpPr>
        <p:spPr>
          <a:xfrm>
            <a:off x="2496755" y="3269750"/>
            <a:ext cx="941832" cy="941832"/>
          </a:xfrm>
          <a:prstGeom prst="ellipse">
            <a:avLst/>
          </a:prstGeom>
          <a:noFill/>
          <a:ln w="139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sz="2800" dirty="0" smtClea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 flipV="1">
            <a:off x="2172530" y="4273698"/>
            <a:ext cx="1590282" cy="4572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3227615" y="3840242"/>
            <a:ext cx="360000" cy="36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762811" y="3423805"/>
            <a:ext cx="7102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cs typeface="+mn-ea"/>
                <a:sym typeface="+mn-lt"/>
              </a:rPr>
              <a:t>在此输入小标题</a:t>
            </a:r>
            <a:endParaRPr lang="en-US" altLang="zh-CN" sz="2000" b="1" dirty="0">
              <a:cs typeface="+mn-ea"/>
              <a:sym typeface="+mn-lt"/>
            </a:endParaRPr>
          </a:p>
          <a:p>
            <a:r>
              <a:rPr lang="zh-CN" altLang="en-US" dirty="0" smtClean="0">
                <a:cs typeface="+mn-ea"/>
                <a:sym typeface="+mn-lt"/>
              </a:rPr>
              <a:t>点击</a:t>
            </a:r>
            <a:r>
              <a:rPr lang="zh-CN" altLang="en-US" dirty="0">
                <a:cs typeface="+mn-ea"/>
                <a:sym typeface="+mn-lt"/>
              </a:rPr>
              <a:t>此处输入与此小标题或者与此图形相关的内容介绍、数据统计、事件分析、总结概述等文字描述内容。</a:t>
            </a:r>
          </a:p>
        </p:txBody>
      </p:sp>
      <p:sp>
        <p:nvSpPr>
          <p:cNvPr id="12" name="椭圆 11"/>
          <p:cNvSpPr/>
          <p:nvPr/>
        </p:nvSpPr>
        <p:spPr>
          <a:xfrm>
            <a:off x="1441670" y="1985880"/>
            <a:ext cx="941832" cy="941832"/>
          </a:xfrm>
          <a:prstGeom prst="ellipse">
            <a:avLst/>
          </a:prstGeom>
          <a:noFill/>
          <a:ln w="139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2800" dirty="0" smtClea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flipV="1">
            <a:off x="1117445" y="2989828"/>
            <a:ext cx="1590282" cy="4572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cs typeface="+mn-ea"/>
              <a:sym typeface="+mn-lt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2172530" y="2556372"/>
            <a:ext cx="360000" cy="36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707726" y="2139935"/>
            <a:ext cx="7102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cs typeface="+mn-ea"/>
                <a:sym typeface="+mn-lt"/>
              </a:rPr>
              <a:t>在此输入小标题</a:t>
            </a:r>
            <a:endParaRPr lang="en-US" altLang="zh-CN" sz="2000" b="1" dirty="0" smtClean="0">
              <a:cs typeface="+mn-ea"/>
              <a:sym typeface="+mn-lt"/>
            </a:endParaRPr>
          </a:p>
          <a:p>
            <a:r>
              <a:rPr lang="zh-CN" altLang="en-US" dirty="0">
                <a:cs typeface="+mn-ea"/>
                <a:sym typeface="+mn-lt"/>
              </a:rPr>
              <a:t>点击此处输入与此小标题或者与此图形相关的内容介绍、数据统计、事件分析、总结概述等文字描述内容。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9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9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9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8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8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8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 animBg="1"/>
      <p:bldP spid="9" grpId="0" animBg="1"/>
      <p:bldP spid="11" grpId="0"/>
      <p:bldP spid="12" grpId="0" animBg="1"/>
      <p:bldP spid="13" grpId="0" animBg="1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:\Users\Administrator\Desktop\未标题-1.png未标题-1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127" y="0"/>
            <a:ext cx="12200255" cy="6858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146629" y="0"/>
            <a:ext cx="477520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86799" y="2959137"/>
            <a:ext cx="61509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bg1"/>
                </a:solidFill>
              </a:rPr>
              <a:t>感谢观看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531542" y="1083364"/>
            <a:ext cx="2061478" cy="49124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恒好美佳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86799" y="3875116"/>
            <a:ext cx="6150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bg1"/>
                </a:solidFill>
              </a:rPr>
              <a:t>THANK YOU FOR YOUR WATCHING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>
          <a:xfrm>
            <a:off x="3555494" y="3943350"/>
            <a:ext cx="1415772" cy="461665"/>
          </a:xfrm>
        </p:spPr>
        <p:txBody>
          <a:bodyPr/>
          <a:lstStyle/>
          <a:p>
            <a:r>
              <a:rPr lang="zh-CN" altLang="en-US" dirty="0" smtClean="0"/>
              <a:t>背景介绍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7"/>
          </p:nvPr>
        </p:nvSpPr>
        <p:spPr>
          <a:xfrm>
            <a:off x="5393819" y="3943350"/>
            <a:ext cx="1415772" cy="461665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理论现状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9"/>
          </p:nvPr>
        </p:nvSpPr>
        <p:spPr>
          <a:xfrm>
            <a:off x="7127369" y="3943350"/>
            <a:ext cx="1415772" cy="461665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调研意义</a:t>
            </a:r>
            <a:endParaRPr lang="zh-CN" altLang="en-US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调研背景</a:t>
            </a:r>
            <a:endParaRPr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背景介绍</a:t>
            </a:r>
            <a:endParaRPr lang="zh-CN" altLang="en-US" dirty="0"/>
          </a:p>
        </p:txBody>
      </p:sp>
      <p:cxnSp>
        <p:nvCxnSpPr>
          <p:cNvPr id="14" name="直接连接符 13"/>
          <p:cNvCxnSpPr>
            <a:stCxn id="18" idx="6"/>
          </p:cNvCxnSpPr>
          <p:nvPr/>
        </p:nvCxnSpPr>
        <p:spPr>
          <a:xfrm>
            <a:off x="6947527" y="3660393"/>
            <a:ext cx="48090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endCxn id="18" idx="2"/>
          </p:cNvCxnSpPr>
          <p:nvPr/>
        </p:nvCxnSpPr>
        <p:spPr>
          <a:xfrm>
            <a:off x="522514" y="3660393"/>
            <a:ext cx="469708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stCxn id="18" idx="0"/>
          </p:cNvCxnSpPr>
          <p:nvPr/>
        </p:nvCxnSpPr>
        <p:spPr>
          <a:xfrm flipV="1">
            <a:off x="6083561" y="1446769"/>
            <a:ext cx="0" cy="13496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endCxn id="18" idx="4"/>
          </p:cNvCxnSpPr>
          <p:nvPr/>
        </p:nvCxnSpPr>
        <p:spPr>
          <a:xfrm flipH="1" flipV="1">
            <a:off x="6083561" y="4524359"/>
            <a:ext cx="2" cy="13496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>
            <a:off x="5219595" y="2796427"/>
            <a:ext cx="1727932" cy="1727932"/>
          </a:xfrm>
          <a:prstGeom prst="ellipse">
            <a:avLst/>
          </a:prstGeom>
          <a:solidFill>
            <a:schemeClr val="accent1"/>
          </a:solidFill>
          <a:ln w="139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dirty="0" smtClean="0">
                <a:cs typeface="+mn-ea"/>
                <a:sym typeface="+mn-lt"/>
              </a:rPr>
              <a:t>SUBTITLE</a:t>
            </a:r>
          </a:p>
          <a:p>
            <a:pPr algn="ctr"/>
            <a:r>
              <a:rPr lang="en-US" altLang="zh-CN" dirty="0" smtClean="0">
                <a:cs typeface="+mn-ea"/>
                <a:sym typeface="+mn-lt"/>
              </a:rPr>
              <a:t>HERE</a:t>
            </a:r>
            <a:endParaRPr lang="zh-CN" altLang="en-US" dirty="0" smtClean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58456" y="1446768"/>
            <a:ext cx="4225195" cy="1176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5000"/>
              </a:lnSpc>
            </a:pPr>
            <a:r>
              <a:rPr lang="zh-CN" altLang="en-US" sz="2200" b="1" dirty="0" smtClean="0">
                <a:solidFill>
                  <a:schemeClr val="accent2"/>
                </a:solidFill>
                <a:cs typeface="+mn-ea"/>
                <a:sym typeface="+mn-lt"/>
              </a:rPr>
              <a:t>在此输入小标题</a:t>
            </a:r>
            <a:endParaRPr lang="en-US" altLang="zh-CN" sz="2200" b="1" dirty="0" smtClean="0">
              <a:solidFill>
                <a:schemeClr val="accent2"/>
              </a:solidFill>
              <a:cs typeface="+mn-ea"/>
              <a:sym typeface="+mn-lt"/>
            </a:endParaRPr>
          </a:p>
          <a:p>
            <a:pPr algn="r">
              <a:lnSpc>
                <a:spcPct val="125000"/>
              </a:lnSpc>
            </a:pPr>
            <a:r>
              <a:rPr lang="zh-CN" altLang="en-US" dirty="0" smtClean="0">
                <a:solidFill>
                  <a:schemeClr val="accent2"/>
                </a:solidFill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5069716" y="2319585"/>
            <a:ext cx="288000" cy="28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7292301" y="2835125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673371" y="1842842"/>
            <a:ext cx="4225195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200" b="1" dirty="0" smtClean="0">
                <a:solidFill>
                  <a:schemeClr val="accent1"/>
                </a:solidFill>
                <a:cs typeface="+mn-ea"/>
                <a:sym typeface="+mn-lt"/>
              </a:rPr>
              <a:t>在此输入小标题</a:t>
            </a:r>
            <a:endParaRPr lang="en-US" altLang="zh-CN" sz="2200" b="1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>
              <a:lnSpc>
                <a:spcPct val="125000"/>
              </a:lnSpc>
            </a:pPr>
            <a:r>
              <a:rPr lang="zh-CN" altLang="en-US" dirty="0" smtClean="0">
                <a:solidFill>
                  <a:schemeClr val="accent1"/>
                </a:solidFill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93325" y="4263795"/>
            <a:ext cx="4225195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5000"/>
              </a:lnSpc>
            </a:pPr>
            <a:r>
              <a:rPr lang="zh-CN" altLang="en-US" sz="2200" b="1" dirty="0" smtClean="0">
                <a:solidFill>
                  <a:schemeClr val="accent1"/>
                </a:solidFill>
                <a:cs typeface="+mn-ea"/>
                <a:sym typeface="+mn-lt"/>
              </a:rPr>
              <a:t>在此输入小标题</a:t>
            </a:r>
            <a:endParaRPr lang="en-US" altLang="zh-CN" sz="2200" b="1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 algn="r">
              <a:lnSpc>
                <a:spcPct val="125000"/>
              </a:lnSpc>
            </a:pPr>
            <a:r>
              <a:rPr lang="zh-CN" altLang="en-US" dirty="0" smtClean="0">
                <a:solidFill>
                  <a:schemeClr val="accent1"/>
                </a:solidFill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4551602" y="4397889"/>
            <a:ext cx="288000" cy="28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419412" y="4524359"/>
            <a:ext cx="4225195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200" b="1" dirty="0" smtClean="0">
                <a:solidFill>
                  <a:schemeClr val="accent2"/>
                </a:solidFill>
                <a:cs typeface="+mn-ea"/>
                <a:sym typeface="+mn-lt"/>
              </a:rPr>
              <a:t>在此输入小标题</a:t>
            </a:r>
            <a:endParaRPr lang="en-US" altLang="zh-CN" sz="2200" b="1" dirty="0" smtClean="0">
              <a:solidFill>
                <a:schemeClr val="accent2"/>
              </a:solidFill>
              <a:cs typeface="+mn-ea"/>
              <a:sym typeface="+mn-lt"/>
            </a:endParaRPr>
          </a:p>
          <a:p>
            <a:pPr>
              <a:lnSpc>
                <a:spcPct val="125000"/>
              </a:lnSpc>
            </a:pPr>
            <a:r>
              <a:rPr lang="zh-CN" altLang="en-US" dirty="0" smtClean="0">
                <a:solidFill>
                  <a:schemeClr val="accent2"/>
                </a:solidFill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7131413" y="4658453"/>
            <a:ext cx="288000" cy="28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99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99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449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449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299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299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/>
      <p:bldP spid="20" grpId="0" animBg="1"/>
      <p:bldP spid="21" grpId="0" animBg="1"/>
      <p:bldP spid="22" grpId="0"/>
      <p:bldP spid="23" grpId="0"/>
      <p:bldP spid="24" grpId="0" animBg="1"/>
      <p:bldP spid="25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理论现状</a:t>
            </a:r>
            <a:endParaRPr lang="zh-CN" altLang="en-US" dirty="0"/>
          </a:p>
        </p:txBody>
      </p:sp>
      <p:sp>
        <p:nvSpPr>
          <p:cNvPr id="3" name="椭圆 2"/>
          <p:cNvSpPr/>
          <p:nvPr/>
        </p:nvSpPr>
        <p:spPr>
          <a:xfrm>
            <a:off x="388492" y="3172691"/>
            <a:ext cx="748146" cy="7481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A</a:t>
            </a:r>
            <a:endParaRPr lang="zh-CN" altLang="en-US" sz="2800" dirty="0" smtClean="0"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0884302" y="3172691"/>
            <a:ext cx="748146" cy="7481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B</a:t>
            </a:r>
            <a:endParaRPr lang="zh-CN" altLang="en-US" sz="2800" dirty="0" smtClean="0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 flipV="1">
            <a:off x="2334795" y="3435927"/>
            <a:ext cx="221674" cy="22167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1600" dirty="0" smtClean="0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 flipV="1">
            <a:off x="3754626" y="3435927"/>
            <a:ext cx="221674" cy="22167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1600" dirty="0" smtClean="0"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 flipV="1">
            <a:off x="5174457" y="3435927"/>
            <a:ext cx="221674" cy="22167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1600" dirty="0" smtClean="0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 flipV="1">
            <a:off x="6594288" y="3435927"/>
            <a:ext cx="221674" cy="22167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1600" dirty="0" smtClean="0">
              <a:cs typeface="+mn-ea"/>
              <a:sym typeface="+mn-lt"/>
            </a:endParaRPr>
          </a:p>
        </p:txBody>
      </p:sp>
      <p:cxnSp>
        <p:nvCxnSpPr>
          <p:cNvPr id="10" name="直接连接符 9"/>
          <p:cNvCxnSpPr>
            <a:stCxn id="3" idx="6"/>
            <a:endCxn id="5" idx="2"/>
          </p:cNvCxnSpPr>
          <p:nvPr/>
        </p:nvCxnSpPr>
        <p:spPr>
          <a:xfrm>
            <a:off x="1136638" y="3546764"/>
            <a:ext cx="119815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stCxn id="5" idx="6"/>
            <a:endCxn id="6" idx="2"/>
          </p:cNvCxnSpPr>
          <p:nvPr/>
        </p:nvCxnSpPr>
        <p:spPr>
          <a:xfrm>
            <a:off x="2556469" y="3546764"/>
            <a:ext cx="119815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6" idx="6"/>
            <a:endCxn id="7" idx="2"/>
          </p:cNvCxnSpPr>
          <p:nvPr/>
        </p:nvCxnSpPr>
        <p:spPr>
          <a:xfrm>
            <a:off x="3976300" y="3546764"/>
            <a:ext cx="119815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7" idx="6"/>
            <a:endCxn id="9" idx="2"/>
          </p:cNvCxnSpPr>
          <p:nvPr/>
        </p:nvCxnSpPr>
        <p:spPr>
          <a:xfrm>
            <a:off x="5396131" y="3546764"/>
            <a:ext cx="119815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26" idx="6"/>
            <a:endCxn id="4" idx="2"/>
          </p:cNvCxnSpPr>
          <p:nvPr/>
        </p:nvCxnSpPr>
        <p:spPr>
          <a:xfrm>
            <a:off x="9651260" y="3546764"/>
            <a:ext cx="123304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424591" y="3782290"/>
            <a:ext cx="0" cy="13993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2462469" y="4050522"/>
            <a:ext cx="241204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5277073" y="3782290"/>
            <a:ext cx="0" cy="13993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5314951" y="4050522"/>
            <a:ext cx="241204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3851347" y="1803109"/>
            <a:ext cx="0" cy="13993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1420238" y="1803109"/>
            <a:ext cx="241204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6697757" y="1803109"/>
            <a:ext cx="0" cy="13993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4266648" y="1803109"/>
            <a:ext cx="241204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88492" y="3920837"/>
            <a:ext cx="1767550" cy="47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zh-CN" altLang="en-US" sz="2200" b="1" dirty="0" smtClean="0">
                <a:cs typeface="+mn-ea"/>
                <a:sym typeface="+mn-lt"/>
              </a:rPr>
              <a:t>输入小标题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9864898" y="2421640"/>
            <a:ext cx="1767550" cy="47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5000"/>
              </a:lnSpc>
              <a:spcBef>
                <a:spcPts val="600"/>
              </a:spcBef>
            </a:pPr>
            <a:r>
              <a:rPr lang="zh-CN" altLang="en-US" sz="2200" b="1" dirty="0" smtClean="0">
                <a:cs typeface="+mn-ea"/>
                <a:sym typeface="+mn-lt"/>
              </a:rPr>
              <a:t>输入小标题</a:t>
            </a:r>
          </a:p>
        </p:txBody>
      </p:sp>
      <p:sp>
        <p:nvSpPr>
          <p:cNvPr id="25" name="椭圆 24"/>
          <p:cNvSpPr/>
          <p:nvPr/>
        </p:nvSpPr>
        <p:spPr>
          <a:xfrm flipV="1">
            <a:off x="8009755" y="3435927"/>
            <a:ext cx="221674" cy="22167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1600" dirty="0" smtClean="0">
              <a:cs typeface="+mn-ea"/>
              <a:sym typeface="+mn-lt"/>
            </a:endParaRPr>
          </a:p>
        </p:txBody>
      </p:sp>
      <p:sp>
        <p:nvSpPr>
          <p:cNvPr id="26" name="椭圆 25"/>
          <p:cNvSpPr/>
          <p:nvPr/>
        </p:nvSpPr>
        <p:spPr>
          <a:xfrm flipV="1">
            <a:off x="9429586" y="3435927"/>
            <a:ext cx="221674" cy="22167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1600" dirty="0" smtClean="0">
              <a:cs typeface="+mn-ea"/>
              <a:sym typeface="+mn-lt"/>
            </a:endParaRPr>
          </a:p>
        </p:txBody>
      </p:sp>
      <p:cxnSp>
        <p:nvCxnSpPr>
          <p:cNvPr id="27" name="直接连接符 26"/>
          <p:cNvCxnSpPr>
            <a:stCxn id="9" idx="6"/>
            <a:endCxn id="25" idx="2"/>
          </p:cNvCxnSpPr>
          <p:nvPr/>
        </p:nvCxnSpPr>
        <p:spPr>
          <a:xfrm>
            <a:off x="6815962" y="3546764"/>
            <a:ext cx="119379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25" idx="6"/>
            <a:endCxn id="26" idx="2"/>
          </p:cNvCxnSpPr>
          <p:nvPr/>
        </p:nvCxnSpPr>
        <p:spPr>
          <a:xfrm>
            <a:off x="8231429" y="3546764"/>
            <a:ext cx="119815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8112371" y="3782290"/>
            <a:ext cx="0" cy="13993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8150249" y="4050522"/>
            <a:ext cx="241204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9533055" y="1803109"/>
            <a:ext cx="0" cy="13993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7101946" y="1803109"/>
            <a:ext cx="241204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99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99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9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4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149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649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149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649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399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899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399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899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649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149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649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149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899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399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899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6399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815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865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915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965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14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6" grpId="0"/>
      <p:bldP spid="18" grpId="0"/>
      <p:bldP spid="20" grpId="0"/>
      <p:bldP spid="22" grpId="0"/>
      <p:bldP spid="23" grpId="0"/>
      <p:bldP spid="24" grpId="0"/>
      <p:bldP spid="25" grpId="0" animBg="1"/>
      <p:bldP spid="26" grpId="0" animBg="1"/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调研意义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74365" y="4199613"/>
            <a:ext cx="1843088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74363" y="5887118"/>
            <a:ext cx="1843089" cy="3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4365" y="3671776"/>
            <a:ext cx="1843088" cy="44191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000" b="1" dirty="0" smtClean="0">
                <a:cs typeface="+mn-ea"/>
                <a:sym typeface="+mn-lt"/>
              </a:rPr>
              <a:t>输入小标题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64814" y="4199613"/>
            <a:ext cx="1843088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64812" y="5887118"/>
            <a:ext cx="1843089" cy="3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64814" y="3671776"/>
            <a:ext cx="1843088" cy="44191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000" b="1" dirty="0" smtClean="0">
                <a:cs typeface="+mn-ea"/>
                <a:sym typeface="+mn-lt"/>
              </a:rPr>
              <a:t>输入小标题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36756" y="4199613"/>
            <a:ext cx="1843088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36754" y="5887118"/>
            <a:ext cx="1843089" cy="3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36756" y="3671776"/>
            <a:ext cx="1843088" cy="44191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000" b="1" dirty="0" smtClean="0">
                <a:cs typeface="+mn-ea"/>
                <a:sym typeface="+mn-lt"/>
              </a:rPr>
              <a:t>输入小标题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108698" y="4199613"/>
            <a:ext cx="1843088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cs typeface="+mn-ea"/>
                <a:sym typeface="+mn-lt"/>
              </a:rPr>
              <a:t>在此输入关于此标题或图形的文字描述内容或者相关的数据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108696" y="5887118"/>
            <a:ext cx="1843089" cy="36000"/>
          </a:xfrm>
          <a:prstGeom prst="rect">
            <a:avLst/>
          </a:prstGeom>
          <a:solidFill>
            <a:srgbClr val="3652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108698" y="3671776"/>
            <a:ext cx="1843088" cy="44191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000" b="1" dirty="0" smtClean="0">
                <a:cs typeface="+mn-ea"/>
                <a:sym typeface="+mn-lt"/>
              </a:rPr>
              <a:t>输入小标题</a:t>
            </a:r>
            <a:endParaRPr lang="zh-CN" altLang="en-US" sz="2000" b="1" dirty="0"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874364" y="1663570"/>
            <a:ext cx="1843089" cy="1638301"/>
            <a:chOff x="285750" y="1962149"/>
            <a:chExt cx="1843089" cy="1638301"/>
          </a:xfrm>
        </p:grpSpPr>
        <p:sp>
          <p:nvSpPr>
            <p:cNvPr id="17" name="任意多边形 16"/>
            <p:cNvSpPr/>
            <p:nvPr/>
          </p:nvSpPr>
          <p:spPr>
            <a:xfrm>
              <a:off x="285750" y="1962149"/>
              <a:ext cx="1843089" cy="1638301"/>
            </a:xfrm>
            <a:custGeom>
              <a:avLst/>
              <a:gdLst>
                <a:gd name="connsiteX0" fmla="*/ 119063 w 1478757"/>
                <a:gd name="connsiteY0" fmla="*/ 0 h 1314450"/>
                <a:gd name="connsiteX1" fmla="*/ 1195387 w 1478757"/>
                <a:gd name="connsiteY1" fmla="*/ 0 h 1314450"/>
                <a:gd name="connsiteX2" fmla="*/ 1314450 w 1478757"/>
                <a:gd name="connsiteY2" fmla="*/ 119063 h 1314450"/>
                <a:gd name="connsiteX3" fmla="*/ 1314450 w 1478757"/>
                <a:gd name="connsiteY3" fmla="*/ 561927 h 1314450"/>
                <a:gd name="connsiteX4" fmla="*/ 1478757 w 1478757"/>
                <a:gd name="connsiteY4" fmla="*/ 657225 h 1314450"/>
                <a:gd name="connsiteX5" fmla="*/ 1314450 w 1478757"/>
                <a:gd name="connsiteY5" fmla="*/ 752523 h 1314450"/>
                <a:gd name="connsiteX6" fmla="*/ 1314450 w 1478757"/>
                <a:gd name="connsiteY6" fmla="*/ 1195387 h 1314450"/>
                <a:gd name="connsiteX7" fmla="*/ 1195387 w 1478757"/>
                <a:gd name="connsiteY7" fmla="*/ 1314450 h 1314450"/>
                <a:gd name="connsiteX8" fmla="*/ 119063 w 1478757"/>
                <a:gd name="connsiteY8" fmla="*/ 1314450 h 1314450"/>
                <a:gd name="connsiteX9" fmla="*/ 0 w 1478757"/>
                <a:gd name="connsiteY9" fmla="*/ 1195387 h 1314450"/>
                <a:gd name="connsiteX10" fmla="*/ 0 w 1478757"/>
                <a:gd name="connsiteY10" fmla="*/ 119063 h 1314450"/>
                <a:gd name="connsiteX11" fmla="*/ 119063 w 1478757"/>
                <a:gd name="connsiteY11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78757" h="1314450">
                  <a:moveTo>
                    <a:pt x="119063" y="0"/>
                  </a:moveTo>
                  <a:lnTo>
                    <a:pt x="1195387" y="0"/>
                  </a:lnTo>
                  <a:cubicBezTo>
                    <a:pt x="1261144" y="0"/>
                    <a:pt x="1314450" y="53306"/>
                    <a:pt x="1314450" y="119063"/>
                  </a:cubicBezTo>
                  <a:lnTo>
                    <a:pt x="1314450" y="561927"/>
                  </a:lnTo>
                  <a:lnTo>
                    <a:pt x="1478757" y="657225"/>
                  </a:lnTo>
                  <a:lnTo>
                    <a:pt x="1314450" y="752523"/>
                  </a:lnTo>
                  <a:lnTo>
                    <a:pt x="1314450" y="1195387"/>
                  </a:lnTo>
                  <a:cubicBezTo>
                    <a:pt x="1314450" y="1261144"/>
                    <a:pt x="1261144" y="1314450"/>
                    <a:pt x="1195387" y="1314450"/>
                  </a:cubicBezTo>
                  <a:lnTo>
                    <a:pt x="119063" y="1314450"/>
                  </a:lnTo>
                  <a:cubicBezTo>
                    <a:pt x="53306" y="1314450"/>
                    <a:pt x="0" y="1261144"/>
                    <a:pt x="0" y="1195387"/>
                  </a:cubicBezTo>
                  <a:lnTo>
                    <a:pt x="0" y="119063"/>
                  </a:lnTo>
                  <a:cubicBezTo>
                    <a:pt x="0" y="53306"/>
                    <a:pt x="53306" y="0"/>
                    <a:pt x="1190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 17"/>
            <p:cNvSpPr>
              <a:spLocks noChangeAspect="1"/>
            </p:cNvSpPr>
            <p:nvPr/>
          </p:nvSpPr>
          <p:spPr>
            <a:xfrm>
              <a:off x="728020" y="2421299"/>
              <a:ext cx="724024" cy="720000"/>
            </a:xfrm>
            <a:custGeom>
              <a:avLst/>
              <a:gdLst>
                <a:gd name="connsiteX0" fmla="*/ 1602397 w 3720689"/>
                <a:gd name="connsiteY0" fmla="*/ 2687306 h 3700012"/>
                <a:gd name="connsiteX1" fmla="*/ 2088746 w 3720689"/>
                <a:gd name="connsiteY1" fmla="*/ 3138688 h 3700012"/>
                <a:gd name="connsiteX2" fmla="*/ 1520815 w 3720689"/>
                <a:gd name="connsiteY2" fmla="*/ 3262912 h 3700012"/>
                <a:gd name="connsiteX3" fmla="*/ 589427 w 3720689"/>
                <a:gd name="connsiteY3" fmla="*/ 1251298 h 3700012"/>
                <a:gd name="connsiteX4" fmla="*/ 2569427 w 3720689"/>
                <a:gd name="connsiteY4" fmla="*/ 1251298 h 3700012"/>
                <a:gd name="connsiteX5" fmla="*/ 2569427 w 3720689"/>
                <a:gd name="connsiteY5" fmla="*/ 1387924 h 3700012"/>
                <a:gd name="connsiteX6" fmla="*/ 589427 w 3720689"/>
                <a:gd name="connsiteY6" fmla="*/ 1387924 h 3700012"/>
                <a:gd name="connsiteX7" fmla="*/ 0 w 3720689"/>
                <a:gd name="connsiteY7" fmla="*/ 0 h 3700012"/>
                <a:gd name="connsiteX8" fmla="*/ 204717 w 3720689"/>
                <a:gd name="connsiteY8" fmla="*/ 0 h 3700012"/>
                <a:gd name="connsiteX9" fmla="*/ 204717 w 3720689"/>
                <a:gd name="connsiteY9" fmla="*/ 2 h 3700012"/>
                <a:gd name="connsiteX10" fmla="*/ 2907082 w 3720689"/>
                <a:gd name="connsiteY10" fmla="*/ 2 h 3700012"/>
                <a:gd name="connsiteX11" fmla="*/ 2907082 w 3720689"/>
                <a:gd name="connsiteY11" fmla="*/ 1 h 3700012"/>
                <a:gd name="connsiteX12" fmla="*/ 3111799 w 3720689"/>
                <a:gd name="connsiteY12" fmla="*/ 1 h 3700012"/>
                <a:gd name="connsiteX13" fmla="*/ 3111799 w 3720689"/>
                <a:gd name="connsiteY13" fmla="*/ 1060973 h 3700012"/>
                <a:gd name="connsiteX14" fmla="*/ 3234340 w 3720689"/>
                <a:gd name="connsiteY14" fmla="*/ 928939 h 3700012"/>
                <a:gd name="connsiteX15" fmla="*/ 3720689 w 3720689"/>
                <a:gd name="connsiteY15" fmla="*/ 1380321 h 3700012"/>
                <a:gd name="connsiteX16" fmla="*/ 3448536 w 3720689"/>
                <a:gd name="connsiteY16" fmla="*/ 1673558 h 3700012"/>
                <a:gd name="connsiteX17" fmla="*/ 2964153 w 3720689"/>
                <a:gd name="connsiteY17" fmla="*/ 1224001 h 3700012"/>
                <a:gd name="connsiteX18" fmla="*/ 2907082 w 3720689"/>
                <a:gd name="connsiteY18" fmla="*/ 1224001 h 3700012"/>
                <a:gd name="connsiteX19" fmla="*/ 2907082 w 3720689"/>
                <a:gd name="connsiteY19" fmla="*/ 204719 h 3700012"/>
                <a:gd name="connsiteX20" fmla="*/ 204717 w 3720689"/>
                <a:gd name="connsiteY20" fmla="*/ 204719 h 3700012"/>
                <a:gd name="connsiteX21" fmla="*/ 204717 w 3720689"/>
                <a:gd name="connsiteY21" fmla="*/ 3488602 h 3700012"/>
                <a:gd name="connsiteX22" fmla="*/ 2907082 w 3720689"/>
                <a:gd name="connsiteY22" fmla="*/ 3488602 h 3700012"/>
                <a:gd name="connsiteX23" fmla="*/ 2907082 w 3720689"/>
                <a:gd name="connsiteY23" fmla="*/ 2256957 h 3700012"/>
                <a:gd name="connsiteX24" fmla="*/ 2186995 w 3720689"/>
                <a:gd name="connsiteY24" fmla="*/ 3032826 h 3700012"/>
                <a:gd name="connsiteX25" fmla="*/ 1700646 w 3720689"/>
                <a:gd name="connsiteY25" fmla="*/ 2581444 h 3700012"/>
                <a:gd name="connsiteX26" fmla="*/ 1802861 w 3720689"/>
                <a:gd name="connsiteY26" fmla="*/ 2471311 h 3700012"/>
                <a:gd name="connsiteX27" fmla="*/ 589427 w 3720689"/>
                <a:gd name="connsiteY27" fmla="*/ 2471311 h 3700012"/>
                <a:gd name="connsiteX28" fmla="*/ 589427 w 3720689"/>
                <a:gd name="connsiteY28" fmla="*/ 2334685 h 3700012"/>
                <a:gd name="connsiteX29" fmla="*/ 1929664 w 3720689"/>
                <a:gd name="connsiteY29" fmla="*/ 2334685 h 3700012"/>
                <a:gd name="connsiteX30" fmla="*/ 2172871 w 3720689"/>
                <a:gd name="connsiteY30" fmla="*/ 2072637 h 3700012"/>
                <a:gd name="connsiteX31" fmla="*/ 589427 w 3720689"/>
                <a:gd name="connsiteY31" fmla="*/ 2072637 h 3700012"/>
                <a:gd name="connsiteX32" fmla="*/ 589427 w 3720689"/>
                <a:gd name="connsiteY32" fmla="*/ 1936011 h 3700012"/>
                <a:gd name="connsiteX33" fmla="*/ 2299674 w 3720689"/>
                <a:gd name="connsiteY33" fmla="*/ 1936011 h 3700012"/>
                <a:gd name="connsiteX34" fmla="*/ 2479856 w 3720689"/>
                <a:gd name="connsiteY34" fmla="*/ 1741871 h 3700012"/>
                <a:gd name="connsiteX35" fmla="*/ 589427 w 3720689"/>
                <a:gd name="connsiteY35" fmla="*/ 1741871 h 3700012"/>
                <a:gd name="connsiteX36" fmla="*/ 589427 w 3720689"/>
                <a:gd name="connsiteY36" fmla="*/ 1605245 h 3700012"/>
                <a:gd name="connsiteX37" fmla="*/ 2569427 w 3720689"/>
                <a:gd name="connsiteY37" fmla="*/ 1605245 h 3700012"/>
                <a:gd name="connsiteX38" fmla="*/ 2569427 w 3720689"/>
                <a:gd name="connsiteY38" fmla="*/ 1645361 h 3700012"/>
                <a:gd name="connsiteX39" fmla="*/ 2833408 w 3720689"/>
                <a:gd name="connsiteY39" fmla="*/ 1360930 h 3700012"/>
                <a:gd name="connsiteX40" fmla="*/ 3319757 w 3720689"/>
                <a:gd name="connsiteY40" fmla="*/ 1812312 h 3700012"/>
                <a:gd name="connsiteX41" fmla="*/ 3111799 w 3720689"/>
                <a:gd name="connsiteY41" fmla="*/ 2036381 h 3700012"/>
                <a:gd name="connsiteX42" fmla="*/ 3111799 w 3720689"/>
                <a:gd name="connsiteY42" fmla="*/ 3700012 h 3700012"/>
                <a:gd name="connsiteX43" fmla="*/ 2907082 w 3720689"/>
                <a:gd name="connsiteY43" fmla="*/ 3700012 h 3700012"/>
                <a:gd name="connsiteX44" fmla="*/ 2907082 w 3720689"/>
                <a:gd name="connsiteY44" fmla="*/ 3693319 h 3700012"/>
                <a:gd name="connsiteX45" fmla="*/ 1 w 3720689"/>
                <a:gd name="connsiteY45" fmla="*/ 3693319 h 3700012"/>
                <a:gd name="connsiteX46" fmla="*/ 1 w 3720689"/>
                <a:gd name="connsiteY46" fmla="*/ 3636001 h 3700012"/>
                <a:gd name="connsiteX47" fmla="*/ 0 w 3720689"/>
                <a:gd name="connsiteY47" fmla="*/ 3636001 h 37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720689" h="3700012">
                  <a:moveTo>
                    <a:pt x="1602397" y="2687306"/>
                  </a:moveTo>
                  <a:lnTo>
                    <a:pt x="2088746" y="3138688"/>
                  </a:lnTo>
                  <a:lnTo>
                    <a:pt x="1520815" y="3262912"/>
                  </a:lnTo>
                  <a:close/>
                  <a:moveTo>
                    <a:pt x="589427" y="1251298"/>
                  </a:moveTo>
                  <a:lnTo>
                    <a:pt x="2569427" y="1251298"/>
                  </a:lnTo>
                  <a:lnTo>
                    <a:pt x="2569427" y="1387924"/>
                  </a:lnTo>
                  <a:lnTo>
                    <a:pt x="589427" y="1387924"/>
                  </a:lnTo>
                  <a:close/>
                  <a:moveTo>
                    <a:pt x="0" y="0"/>
                  </a:moveTo>
                  <a:lnTo>
                    <a:pt x="204717" y="0"/>
                  </a:lnTo>
                  <a:lnTo>
                    <a:pt x="204717" y="2"/>
                  </a:lnTo>
                  <a:lnTo>
                    <a:pt x="2907082" y="2"/>
                  </a:lnTo>
                  <a:lnTo>
                    <a:pt x="2907082" y="1"/>
                  </a:lnTo>
                  <a:lnTo>
                    <a:pt x="3111799" y="1"/>
                  </a:lnTo>
                  <a:lnTo>
                    <a:pt x="3111799" y="1060973"/>
                  </a:lnTo>
                  <a:lnTo>
                    <a:pt x="3234340" y="928939"/>
                  </a:lnTo>
                  <a:lnTo>
                    <a:pt x="3720689" y="1380321"/>
                  </a:lnTo>
                  <a:lnTo>
                    <a:pt x="3448536" y="1673558"/>
                  </a:lnTo>
                  <a:lnTo>
                    <a:pt x="2964153" y="1224001"/>
                  </a:lnTo>
                  <a:lnTo>
                    <a:pt x="2907082" y="1224001"/>
                  </a:lnTo>
                  <a:lnTo>
                    <a:pt x="2907082" y="204719"/>
                  </a:lnTo>
                  <a:lnTo>
                    <a:pt x="204717" y="204719"/>
                  </a:lnTo>
                  <a:lnTo>
                    <a:pt x="204717" y="3488602"/>
                  </a:lnTo>
                  <a:lnTo>
                    <a:pt x="2907082" y="3488602"/>
                  </a:lnTo>
                  <a:lnTo>
                    <a:pt x="2907082" y="2256957"/>
                  </a:lnTo>
                  <a:lnTo>
                    <a:pt x="2186995" y="3032826"/>
                  </a:lnTo>
                  <a:lnTo>
                    <a:pt x="1700646" y="2581444"/>
                  </a:lnTo>
                  <a:lnTo>
                    <a:pt x="1802861" y="2471311"/>
                  </a:lnTo>
                  <a:lnTo>
                    <a:pt x="589427" y="2471311"/>
                  </a:lnTo>
                  <a:lnTo>
                    <a:pt x="589427" y="2334685"/>
                  </a:lnTo>
                  <a:lnTo>
                    <a:pt x="1929664" y="2334685"/>
                  </a:lnTo>
                  <a:lnTo>
                    <a:pt x="2172871" y="2072637"/>
                  </a:lnTo>
                  <a:lnTo>
                    <a:pt x="589427" y="2072637"/>
                  </a:lnTo>
                  <a:lnTo>
                    <a:pt x="589427" y="1936011"/>
                  </a:lnTo>
                  <a:lnTo>
                    <a:pt x="2299674" y="1936011"/>
                  </a:lnTo>
                  <a:lnTo>
                    <a:pt x="2479856" y="1741871"/>
                  </a:lnTo>
                  <a:lnTo>
                    <a:pt x="589427" y="1741871"/>
                  </a:lnTo>
                  <a:lnTo>
                    <a:pt x="589427" y="1605245"/>
                  </a:lnTo>
                  <a:lnTo>
                    <a:pt x="2569427" y="1605245"/>
                  </a:lnTo>
                  <a:lnTo>
                    <a:pt x="2569427" y="1645361"/>
                  </a:lnTo>
                  <a:lnTo>
                    <a:pt x="2833408" y="1360930"/>
                  </a:lnTo>
                  <a:lnTo>
                    <a:pt x="3319757" y="1812312"/>
                  </a:lnTo>
                  <a:lnTo>
                    <a:pt x="3111799" y="2036381"/>
                  </a:lnTo>
                  <a:lnTo>
                    <a:pt x="3111799" y="3700012"/>
                  </a:lnTo>
                  <a:lnTo>
                    <a:pt x="2907082" y="3700012"/>
                  </a:lnTo>
                  <a:lnTo>
                    <a:pt x="2907082" y="3693319"/>
                  </a:lnTo>
                  <a:lnTo>
                    <a:pt x="1" y="3693319"/>
                  </a:lnTo>
                  <a:lnTo>
                    <a:pt x="1" y="3636001"/>
                  </a:lnTo>
                  <a:lnTo>
                    <a:pt x="0" y="36360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564813" y="1663570"/>
            <a:ext cx="1843089" cy="1638301"/>
            <a:chOff x="2493167" y="1962149"/>
            <a:chExt cx="1843089" cy="1638301"/>
          </a:xfrm>
        </p:grpSpPr>
        <p:sp>
          <p:nvSpPr>
            <p:cNvPr id="20" name="任意多边形 19"/>
            <p:cNvSpPr/>
            <p:nvPr/>
          </p:nvSpPr>
          <p:spPr>
            <a:xfrm>
              <a:off x="2493167" y="1962149"/>
              <a:ext cx="1843089" cy="1638301"/>
            </a:xfrm>
            <a:custGeom>
              <a:avLst/>
              <a:gdLst>
                <a:gd name="connsiteX0" fmla="*/ 119063 w 1478757"/>
                <a:gd name="connsiteY0" fmla="*/ 0 h 1314450"/>
                <a:gd name="connsiteX1" fmla="*/ 1195387 w 1478757"/>
                <a:gd name="connsiteY1" fmla="*/ 0 h 1314450"/>
                <a:gd name="connsiteX2" fmla="*/ 1314450 w 1478757"/>
                <a:gd name="connsiteY2" fmla="*/ 119063 h 1314450"/>
                <a:gd name="connsiteX3" fmla="*/ 1314450 w 1478757"/>
                <a:gd name="connsiteY3" fmla="*/ 561927 h 1314450"/>
                <a:gd name="connsiteX4" fmla="*/ 1478757 w 1478757"/>
                <a:gd name="connsiteY4" fmla="*/ 657225 h 1314450"/>
                <a:gd name="connsiteX5" fmla="*/ 1314450 w 1478757"/>
                <a:gd name="connsiteY5" fmla="*/ 752523 h 1314450"/>
                <a:gd name="connsiteX6" fmla="*/ 1314450 w 1478757"/>
                <a:gd name="connsiteY6" fmla="*/ 1195387 h 1314450"/>
                <a:gd name="connsiteX7" fmla="*/ 1195387 w 1478757"/>
                <a:gd name="connsiteY7" fmla="*/ 1314450 h 1314450"/>
                <a:gd name="connsiteX8" fmla="*/ 119063 w 1478757"/>
                <a:gd name="connsiteY8" fmla="*/ 1314450 h 1314450"/>
                <a:gd name="connsiteX9" fmla="*/ 0 w 1478757"/>
                <a:gd name="connsiteY9" fmla="*/ 1195387 h 1314450"/>
                <a:gd name="connsiteX10" fmla="*/ 0 w 1478757"/>
                <a:gd name="connsiteY10" fmla="*/ 119063 h 1314450"/>
                <a:gd name="connsiteX11" fmla="*/ 119063 w 1478757"/>
                <a:gd name="connsiteY11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78757" h="1314450">
                  <a:moveTo>
                    <a:pt x="119063" y="0"/>
                  </a:moveTo>
                  <a:lnTo>
                    <a:pt x="1195387" y="0"/>
                  </a:lnTo>
                  <a:cubicBezTo>
                    <a:pt x="1261144" y="0"/>
                    <a:pt x="1314450" y="53306"/>
                    <a:pt x="1314450" y="119063"/>
                  </a:cubicBezTo>
                  <a:lnTo>
                    <a:pt x="1314450" y="561927"/>
                  </a:lnTo>
                  <a:lnTo>
                    <a:pt x="1478757" y="657225"/>
                  </a:lnTo>
                  <a:lnTo>
                    <a:pt x="1314450" y="752523"/>
                  </a:lnTo>
                  <a:lnTo>
                    <a:pt x="1314450" y="1195387"/>
                  </a:lnTo>
                  <a:cubicBezTo>
                    <a:pt x="1314450" y="1261144"/>
                    <a:pt x="1261144" y="1314450"/>
                    <a:pt x="1195387" y="1314450"/>
                  </a:cubicBezTo>
                  <a:lnTo>
                    <a:pt x="119063" y="1314450"/>
                  </a:lnTo>
                  <a:cubicBezTo>
                    <a:pt x="53306" y="1314450"/>
                    <a:pt x="0" y="1261144"/>
                    <a:pt x="0" y="1195387"/>
                  </a:cubicBezTo>
                  <a:lnTo>
                    <a:pt x="0" y="119063"/>
                  </a:lnTo>
                  <a:cubicBezTo>
                    <a:pt x="0" y="53306"/>
                    <a:pt x="53306" y="0"/>
                    <a:pt x="1190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任意多边形 20"/>
            <p:cNvSpPr>
              <a:spLocks noChangeAspect="1"/>
            </p:cNvSpPr>
            <p:nvPr/>
          </p:nvSpPr>
          <p:spPr>
            <a:xfrm>
              <a:off x="3005042" y="2421299"/>
              <a:ext cx="819336" cy="720000"/>
            </a:xfrm>
            <a:custGeom>
              <a:avLst/>
              <a:gdLst>
                <a:gd name="connsiteX0" fmla="*/ 2105005 w 4224699"/>
                <a:gd name="connsiteY0" fmla="*/ 436307 h 3712498"/>
                <a:gd name="connsiteX1" fmla="*/ 2105005 w 4224699"/>
                <a:gd name="connsiteY1" fmla="*/ 1023116 h 3712498"/>
                <a:gd name="connsiteX2" fmla="*/ 2691814 w 4224699"/>
                <a:gd name="connsiteY2" fmla="*/ 1023116 h 3712498"/>
                <a:gd name="connsiteX3" fmla="*/ 204717 w 4224699"/>
                <a:gd name="connsiteY3" fmla="*/ 223897 h 3712498"/>
                <a:gd name="connsiteX4" fmla="*/ 204717 w 4224699"/>
                <a:gd name="connsiteY4" fmla="*/ 3507780 h 3712498"/>
                <a:gd name="connsiteX5" fmla="*/ 2907081 w 4224699"/>
                <a:gd name="connsiteY5" fmla="*/ 3507780 h 3712498"/>
                <a:gd name="connsiteX6" fmla="*/ 2907081 w 4224699"/>
                <a:gd name="connsiteY6" fmla="*/ 2992498 h 3712498"/>
                <a:gd name="connsiteX7" fmla="*/ 2910970 w 4224699"/>
                <a:gd name="connsiteY7" fmla="*/ 2992498 h 3712498"/>
                <a:gd name="connsiteX8" fmla="*/ 2910970 w 4224699"/>
                <a:gd name="connsiteY8" fmla="*/ 2609390 h 3712498"/>
                <a:gd name="connsiteX9" fmla="*/ 2283198 w 4224699"/>
                <a:gd name="connsiteY9" fmla="*/ 3237162 h 3712498"/>
                <a:gd name="connsiteX10" fmla="*/ 2269438 w 4224699"/>
                <a:gd name="connsiteY10" fmla="*/ 3223402 h 3712498"/>
                <a:gd name="connsiteX11" fmla="*/ 2266648 w 4224699"/>
                <a:gd name="connsiteY11" fmla="*/ 3226191 h 3712498"/>
                <a:gd name="connsiteX12" fmla="*/ 1320907 w 4224699"/>
                <a:gd name="connsiteY12" fmla="*/ 2280449 h 3712498"/>
                <a:gd name="connsiteX13" fmla="*/ 1584169 w 4224699"/>
                <a:gd name="connsiteY13" fmla="*/ 2017187 h 3712498"/>
                <a:gd name="connsiteX14" fmla="*/ 2280409 w 4224699"/>
                <a:gd name="connsiteY14" fmla="*/ 2713427 h 3712498"/>
                <a:gd name="connsiteX15" fmla="*/ 2910970 w 4224699"/>
                <a:gd name="connsiteY15" fmla="*/ 2082866 h 3712498"/>
                <a:gd name="connsiteX16" fmla="*/ 2910970 w 4224699"/>
                <a:gd name="connsiteY16" fmla="*/ 1242273 h 3712498"/>
                <a:gd name="connsiteX17" fmla="*/ 2896531 w 4224699"/>
                <a:gd name="connsiteY17" fmla="*/ 1227833 h 3712498"/>
                <a:gd name="connsiteX18" fmla="*/ 1899102 w 4224699"/>
                <a:gd name="connsiteY18" fmla="*/ 1227833 h 3712498"/>
                <a:gd name="connsiteX19" fmla="*/ 1899102 w 4224699"/>
                <a:gd name="connsiteY19" fmla="*/ 1023116 h 3712498"/>
                <a:gd name="connsiteX20" fmla="*/ 1900288 w 4224699"/>
                <a:gd name="connsiteY20" fmla="*/ 1023116 h 3712498"/>
                <a:gd name="connsiteX21" fmla="*/ 1900288 w 4224699"/>
                <a:gd name="connsiteY21" fmla="*/ 231590 h 3712498"/>
                <a:gd name="connsiteX22" fmla="*/ 1892595 w 4224699"/>
                <a:gd name="connsiteY22" fmla="*/ 223897 h 3712498"/>
                <a:gd name="connsiteX23" fmla="*/ 1958211 w 4224699"/>
                <a:gd name="connsiteY23" fmla="*/ 0 h 3712498"/>
                <a:gd name="connsiteX24" fmla="*/ 1977392 w 4224699"/>
                <a:gd name="connsiteY24" fmla="*/ 19180 h 3712498"/>
                <a:gd name="connsiteX25" fmla="*/ 1980000 w 4224699"/>
                <a:gd name="connsiteY25" fmla="*/ 19180 h 3712498"/>
                <a:gd name="connsiteX26" fmla="*/ 1980000 w 4224699"/>
                <a:gd name="connsiteY26" fmla="*/ 21789 h 3712498"/>
                <a:gd name="connsiteX27" fmla="*/ 3097301 w 4224699"/>
                <a:gd name="connsiteY27" fmla="*/ 1139089 h 3712498"/>
                <a:gd name="connsiteX28" fmla="*/ 3116170 w 4224699"/>
                <a:gd name="connsiteY28" fmla="*/ 1139089 h 3712498"/>
                <a:gd name="connsiteX29" fmla="*/ 3116170 w 4224699"/>
                <a:gd name="connsiteY29" fmla="*/ 1167099 h 3712498"/>
                <a:gd name="connsiteX30" fmla="*/ 3116170 w 4224699"/>
                <a:gd name="connsiteY30" fmla="*/ 1239099 h 3712498"/>
                <a:gd name="connsiteX31" fmla="*/ 3116170 w 4224699"/>
                <a:gd name="connsiteY31" fmla="*/ 1877666 h 3712498"/>
                <a:gd name="connsiteX32" fmla="*/ 3961437 w 4224699"/>
                <a:gd name="connsiteY32" fmla="*/ 1032399 h 3712498"/>
                <a:gd name="connsiteX33" fmla="*/ 4224699 w 4224699"/>
                <a:gd name="connsiteY33" fmla="*/ 1295661 h 3712498"/>
                <a:gd name="connsiteX34" fmla="*/ 3116170 w 4224699"/>
                <a:gd name="connsiteY34" fmla="*/ 2404190 h 3712498"/>
                <a:gd name="connsiteX35" fmla="*/ 3116170 w 4224699"/>
                <a:gd name="connsiteY35" fmla="*/ 3047089 h 3712498"/>
                <a:gd name="connsiteX36" fmla="*/ 3111798 w 4224699"/>
                <a:gd name="connsiteY36" fmla="*/ 3047089 h 3712498"/>
                <a:gd name="connsiteX37" fmla="*/ 3111798 w 4224699"/>
                <a:gd name="connsiteY37" fmla="*/ 3712498 h 3712498"/>
                <a:gd name="connsiteX38" fmla="*/ 2907081 w 4224699"/>
                <a:gd name="connsiteY38" fmla="*/ 3712498 h 3712498"/>
                <a:gd name="connsiteX39" fmla="*/ 2907081 w 4224699"/>
                <a:gd name="connsiteY39" fmla="*/ 3712497 h 3712498"/>
                <a:gd name="connsiteX40" fmla="*/ 0 w 4224699"/>
                <a:gd name="connsiteY40" fmla="*/ 3712497 h 3712498"/>
                <a:gd name="connsiteX41" fmla="*/ 0 w 4224699"/>
                <a:gd name="connsiteY41" fmla="*/ 3655179 h 3712498"/>
                <a:gd name="connsiteX42" fmla="*/ 0 w 4224699"/>
                <a:gd name="connsiteY42" fmla="*/ 3655179 h 3712498"/>
                <a:gd name="connsiteX43" fmla="*/ 0 w 4224699"/>
                <a:gd name="connsiteY43" fmla="*/ 19179 h 3712498"/>
                <a:gd name="connsiteX44" fmla="*/ 204717 w 4224699"/>
                <a:gd name="connsiteY44" fmla="*/ 19179 h 3712498"/>
                <a:gd name="connsiteX45" fmla="*/ 204717 w 4224699"/>
                <a:gd name="connsiteY45" fmla="*/ 19180 h 3712498"/>
                <a:gd name="connsiteX46" fmla="*/ 1939031 w 4224699"/>
                <a:gd name="connsiteY46" fmla="*/ 19180 h 3712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4224699" h="3712498">
                  <a:moveTo>
                    <a:pt x="2105005" y="436307"/>
                  </a:moveTo>
                  <a:lnTo>
                    <a:pt x="2105005" y="1023116"/>
                  </a:lnTo>
                  <a:lnTo>
                    <a:pt x="2691814" y="1023116"/>
                  </a:lnTo>
                  <a:close/>
                  <a:moveTo>
                    <a:pt x="204717" y="223897"/>
                  </a:moveTo>
                  <a:lnTo>
                    <a:pt x="204717" y="3507780"/>
                  </a:lnTo>
                  <a:lnTo>
                    <a:pt x="2907081" y="3507780"/>
                  </a:lnTo>
                  <a:lnTo>
                    <a:pt x="2907081" y="2992498"/>
                  </a:lnTo>
                  <a:lnTo>
                    <a:pt x="2910970" y="2992498"/>
                  </a:lnTo>
                  <a:lnTo>
                    <a:pt x="2910970" y="2609390"/>
                  </a:lnTo>
                  <a:lnTo>
                    <a:pt x="2283198" y="3237162"/>
                  </a:lnTo>
                  <a:lnTo>
                    <a:pt x="2269438" y="3223402"/>
                  </a:lnTo>
                  <a:lnTo>
                    <a:pt x="2266648" y="3226191"/>
                  </a:lnTo>
                  <a:lnTo>
                    <a:pt x="1320907" y="2280449"/>
                  </a:lnTo>
                  <a:lnTo>
                    <a:pt x="1584169" y="2017187"/>
                  </a:lnTo>
                  <a:lnTo>
                    <a:pt x="2280409" y="2713427"/>
                  </a:lnTo>
                  <a:lnTo>
                    <a:pt x="2910970" y="2082866"/>
                  </a:lnTo>
                  <a:lnTo>
                    <a:pt x="2910970" y="1242273"/>
                  </a:lnTo>
                  <a:lnTo>
                    <a:pt x="2896531" y="1227833"/>
                  </a:lnTo>
                  <a:lnTo>
                    <a:pt x="1899102" y="1227833"/>
                  </a:lnTo>
                  <a:lnTo>
                    <a:pt x="1899102" y="1023116"/>
                  </a:lnTo>
                  <a:lnTo>
                    <a:pt x="1900288" y="1023116"/>
                  </a:lnTo>
                  <a:lnTo>
                    <a:pt x="1900288" y="231590"/>
                  </a:lnTo>
                  <a:lnTo>
                    <a:pt x="1892595" y="223897"/>
                  </a:lnTo>
                  <a:close/>
                  <a:moveTo>
                    <a:pt x="1958211" y="0"/>
                  </a:moveTo>
                  <a:lnTo>
                    <a:pt x="1977392" y="19180"/>
                  </a:lnTo>
                  <a:lnTo>
                    <a:pt x="1980000" y="19180"/>
                  </a:lnTo>
                  <a:lnTo>
                    <a:pt x="1980000" y="21789"/>
                  </a:lnTo>
                  <a:lnTo>
                    <a:pt x="3097301" y="1139089"/>
                  </a:lnTo>
                  <a:lnTo>
                    <a:pt x="3116170" y="1139089"/>
                  </a:lnTo>
                  <a:lnTo>
                    <a:pt x="3116170" y="1167099"/>
                  </a:lnTo>
                  <a:lnTo>
                    <a:pt x="3116170" y="1239099"/>
                  </a:lnTo>
                  <a:lnTo>
                    <a:pt x="3116170" y="1877666"/>
                  </a:lnTo>
                  <a:lnTo>
                    <a:pt x="3961437" y="1032399"/>
                  </a:lnTo>
                  <a:lnTo>
                    <a:pt x="4224699" y="1295661"/>
                  </a:lnTo>
                  <a:lnTo>
                    <a:pt x="3116170" y="2404190"/>
                  </a:lnTo>
                  <a:lnTo>
                    <a:pt x="3116170" y="3047089"/>
                  </a:lnTo>
                  <a:lnTo>
                    <a:pt x="3111798" y="3047089"/>
                  </a:lnTo>
                  <a:lnTo>
                    <a:pt x="3111798" y="3712498"/>
                  </a:lnTo>
                  <a:lnTo>
                    <a:pt x="2907081" y="3712498"/>
                  </a:lnTo>
                  <a:lnTo>
                    <a:pt x="2907081" y="3712497"/>
                  </a:lnTo>
                  <a:lnTo>
                    <a:pt x="0" y="3712497"/>
                  </a:lnTo>
                  <a:lnTo>
                    <a:pt x="0" y="3655179"/>
                  </a:lnTo>
                  <a:lnTo>
                    <a:pt x="0" y="3655179"/>
                  </a:lnTo>
                  <a:lnTo>
                    <a:pt x="0" y="19179"/>
                  </a:lnTo>
                  <a:lnTo>
                    <a:pt x="204717" y="19179"/>
                  </a:lnTo>
                  <a:lnTo>
                    <a:pt x="204717" y="19180"/>
                  </a:lnTo>
                  <a:lnTo>
                    <a:pt x="1939031" y="191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336755" y="1663570"/>
            <a:ext cx="1843089" cy="1638301"/>
            <a:chOff x="4804170" y="1962149"/>
            <a:chExt cx="1843089" cy="1638301"/>
          </a:xfrm>
        </p:grpSpPr>
        <p:sp>
          <p:nvSpPr>
            <p:cNvPr id="23" name="任意多边形 22"/>
            <p:cNvSpPr/>
            <p:nvPr/>
          </p:nvSpPr>
          <p:spPr>
            <a:xfrm>
              <a:off x="4804170" y="1962149"/>
              <a:ext cx="1843089" cy="1638301"/>
            </a:xfrm>
            <a:custGeom>
              <a:avLst/>
              <a:gdLst>
                <a:gd name="connsiteX0" fmla="*/ 119063 w 1478757"/>
                <a:gd name="connsiteY0" fmla="*/ 0 h 1314450"/>
                <a:gd name="connsiteX1" fmla="*/ 1195387 w 1478757"/>
                <a:gd name="connsiteY1" fmla="*/ 0 h 1314450"/>
                <a:gd name="connsiteX2" fmla="*/ 1314450 w 1478757"/>
                <a:gd name="connsiteY2" fmla="*/ 119063 h 1314450"/>
                <a:gd name="connsiteX3" fmla="*/ 1314450 w 1478757"/>
                <a:gd name="connsiteY3" fmla="*/ 561927 h 1314450"/>
                <a:gd name="connsiteX4" fmla="*/ 1478757 w 1478757"/>
                <a:gd name="connsiteY4" fmla="*/ 657225 h 1314450"/>
                <a:gd name="connsiteX5" fmla="*/ 1314450 w 1478757"/>
                <a:gd name="connsiteY5" fmla="*/ 752523 h 1314450"/>
                <a:gd name="connsiteX6" fmla="*/ 1314450 w 1478757"/>
                <a:gd name="connsiteY6" fmla="*/ 1195387 h 1314450"/>
                <a:gd name="connsiteX7" fmla="*/ 1195387 w 1478757"/>
                <a:gd name="connsiteY7" fmla="*/ 1314450 h 1314450"/>
                <a:gd name="connsiteX8" fmla="*/ 119063 w 1478757"/>
                <a:gd name="connsiteY8" fmla="*/ 1314450 h 1314450"/>
                <a:gd name="connsiteX9" fmla="*/ 0 w 1478757"/>
                <a:gd name="connsiteY9" fmla="*/ 1195387 h 1314450"/>
                <a:gd name="connsiteX10" fmla="*/ 0 w 1478757"/>
                <a:gd name="connsiteY10" fmla="*/ 119063 h 1314450"/>
                <a:gd name="connsiteX11" fmla="*/ 119063 w 1478757"/>
                <a:gd name="connsiteY11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78757" h="1314450">
                  <a:moveTo>
                    <a:pt x="119063" y="0"/>
                  </a:moveTo>
                  <a:lnTo>
                    <a:pt x="1195387" y="0"/>
                  </a:lnTo>
                  <a:cubicBezTo>
                    <a:pt x="1261144" y="0"/>
                    <a:pt x="1314450" y="53306"/>
                    <a:pt x="1314450" y="119063"/>
                  </a:cubicBezTo>
                  <a:lnTo>
                    <a:pt x="1314450" y="561927"/>
                  </a:lnTo>
                  <a:lnTo>
                    <a:pt x="1478757" y="657225"/>
                  </a:lnTo>
                  <a:lnTo>
                    <a:pt x="1314450" y="752523"/>
                  </a:lnTo>
                  <a:lnTo>
                    <a:pt x="1314450" y="1195387"/>
                  </a:lnTo>
                  <a:cubicBezTo>
                    <a:pt x="1314450" y="1261144"/>
                    <a:pt x="1261144" y="1314450"/>
                    <a:pt x="1195387" y="1314450"/>
                  </a:cubicBezTo>
                  <a:lnTo>
                    <a:pt x="119063" y="1314450"/>
                  </a:lnTo>
                  <a:cubicBezTo>
                    <a:pt x="53306" y="1314450"/>
                    <a:pt x="0" y="1261144"/>
                    <a:pt x="0" y="1195387"/>
                  </a:cubicBezTo>
                  <a:lnTo>
                    <a:pt x="0" y="119063"/>
                  </a:lnTo>
                  <a:cubicBezTo>
                    <a:pt x="0" y="53306"/>
                    <a:pt x="53306" y="0"/>
                    <a:pt x="1190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任意多边形 23"/>
            <p:cNvSpPr>
              <a:spLocks noChangeAspect="1"/>
            </p:cNvSpPr>
            <p:nvPr/>
          </p:nvSpPr>
          <p:spPr>
            <a:xfrm>
              <a:off x="5239535" y="2421299"/>
              <a:ext cx="720000" cy="720000"/>
            </a:xfrm>
            <a:custGeom>
              <a:avLst/>
              <a:gdLst>
                <a:gd name="connsiteX0" fmla="*/ 2385081 w 6066430"/>
                <a:gd name="connsiteY0" fmla="*/ 2067499 h 6066430"/>
                <a:gd name="connsiteX1" fmla="*/ 4050108 w 6066430"/>
                <a:gd name="connsiteY1" fmla="*/ 3033215 h 6066430"/>
                <a:gd name="connsiteX2" fmla="*/ 2385081 w 6066430"/>
                <a:gd name="connsiteY2" fmla="*/ 3998930 h 6066430"/>
                <a:gd name="connsiteX3" fmla="*/ 3033215 w 6066430"/>
                <a:gd name="connsiteY3" fmla="*/ 397472 h 6066430"/>
                <a:gd name="connsiteX4" fmla="*/ 397472 w 6066430"/>
                <a:gd name="connsiteY4" fmla="*/ 3033215 h 6066430"/>
                <a:gd name="connsiteX5" fmla="*/ 3033215 w 6066430"/>
                <a:gd name="connsiteY5" fmla="*/ 5668958 h 6066430"/>
                <a:gd name="connsiteX6" fmla="*/ 5668958 w 6066430"/>
                <a:gd name="connsiteY6" fmla="*/ 3033215 h 6066430"/>
                <a:gd name="connsiteX7" fmla="*/ 3033215 w 6066430"/>
                <a:gd name="connsiteY7" fmla="*/ 397472 h 6066430"/>
                <a:gd name="connsiteX8" fmla="*/ 3033215 w 6066430"/>
                <a:gd name="connsiteY8" fmla="*/ 0 h 6066430"/>
                <a:gd name="connsiteX9" fmla="*/ 6066430 w 6066430"/>
                <a:gd name="connsiteY9" fmla="*/ 3033215 h 6066430"/>
                <a:gd name="connsiteX10" fmla="*/ 3033215 w 6066430"/>
                <a:gd name="connsiteY10" fmla="*/ 6066430 h 6066430"/>
                <a:gd name="connsiteX11" fmla="*/ 0 w 6066430"/>
                <a:gd name="connsiteY11" fmla="*/ 3033215 h 6066430"/>
                <a:gd name="connsiteX12" fmla="*/ 3033215 w 6066430"/>
                <a:gd name="connsiteY12" fmla="*/ 0 h 6066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66430" h="6066430">
                  <a:moveTo>
                    <a:pt x="2385081" y="2067499"/>
                  </a:moveTo>
                  <a:lnTo>
                    <a:pt x="4050108" y="3033215"/>
                  </a:lnTo>
                  <a:lnTo>
                    <a:pt x="2385081" y="3998930"/>
                  </a:lnTo>
                  <a:close/>
                  <a:moveTo>
                    <a:pt x="3033215" y="397472"/>
                  </a:moveTo>
                  <a:cubicBezTo>
                    <a:pt x="1577534" y="397472"/>
                    <a:pt x="397472" y="1577534"/>
                    <a:pt x="397472" y="3033215"/>
                  </a:cubicBezTo>
                  <a:cubicBezTo>
                    <a:pt x="397472" y="4488896"/>
                    <a:pt x="1577534" y="5668958"/>
                    <a:pt x="3033215" y="5668958"/>
                  </a:cubicBezTo>
                  <a:cubicBezTo>
                    <a:pt x="4488896" y="5668958"/>
                    <a:pt x="5668958" y="4488896"/>
                    <a:pt x="5668958" y="3033215"/>
                  </a:cubicBezTo>
                  <a:cubicBezTo>
                    <a:pt x="5668958" y="1577534"/>
                    <a:pt x="4488896" y="397472"/>
                    <a:pt x="3033215" y="397472"/>
                  </a:cubicBezTo>
                  <a:close/>
                  <a:moveTo>
                    <a:pt x="3033215" y="0"/>
                  </a:moveTo>
                  <a:cubicBezTo>
                    <a:pt x="4708413" y="0"/>
                    <a:pt x="6066430" y="1358017"/>
                    <a:pt x="6066430" y="3033215"/>
                  </a:cubicBezTo>
                  <a:cubicBezTo>
                    <a:pt x="6066430" y="4708413"/>
                    <a:pt x="4708413" y="6066430"/>
                    <a:pt x="3033215" y="6066430"/>
                  </a:cubicBezTo>
                  <a:cubicBezTo>
                    <a:pt x="1358017" y="6066430"/>
                    <a:pt x="0" y="4708413"/>
                    <a:pt x="0" y="3033215"/>
                  </a:cubicBezTo>
                  <a:cubicBezTo>
                    <a:pt x="0" y="1358017"/>
                    <a:pt x="1358017" y="0"/>
                    <a:pt x="30332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9108696" y="1663570"/>
            <a:ext cx="1638301" cy="1638301"/>
            <a:chOff x="7115174" y="1962149"/>
            <a:chExt cx="1638301" cy="1638301"/>
          </a:xfrm>
        </p:grpSpPr>
        <p:sp>
          <p:nvSpPr>
            <p:cNvPr id="26" name="圆角矩形 25"/>
            <p:cNvSpPr/>
            <p:nvPr/>
          </p:nvSpPr>
          <p:spPr>
            <a:xfrm>
              <a:off x="7115174" y="1962149"/>
              <a:ext cx="1638301" cy="1638301"/>
            </a:xfrm>
            <a:prstGeom prst="roundRect">
              <a:avLst>
                <a:gd name="adj" fmla="val 905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任意多边形 26"/>
            <p:cNvSpPr>
              <a:spLocks noChangeAspect="1"/>
            </p:cNvSpPr>
            <p:nvPr/>
          </p:nvSpPr>
          <p:spPr>
            <a:xfrm>
              <a:off x="7596384" y="2421299"/>
              <a:ext cx="675880" cy="720000"/>
            </a:xfrm>
            <a:custGeom>
              <a:avLst/>
              <a:gdLst>
                <a:gd name="connsiteX0" fmla="*/ 135791 w 272724"/>
                <a:gd name="connsiteY0" fmla="*/ 153023 h 290527"/>
                <a:gd name="connsiteX1" fmla="*/ 204213 w 272724"/>
                <a:gd name="connsiteY1" fmla="*/ 171101 h 290527"/>
                <a:gd name="connsiteX2" fmla="*/ 272724 w 272724"/>
                <a:gd name="connsiteY2" fmla="*/ 289384 h 290527"/>
                <a:gd name="connsiteX3" fmla="*/ 136361 w 272724"/>
                <a:gd name="connsiteY3" fmla="*/ 289384 h 290527"/>
                <a:gd name="connsiteX4" fmla="*/ 4 w 272724"/>
                <a:gd name="connsiteY4" fmla="*/ 290527 h 290527"/>
                <a:gd name="connsiteX5" fmla="*/ 67522 w 272724"/>
                <a:gd name="connsiteY5" fmla="*/ 171674 h 290527"/>
                <a:gd name="connsiteX6" fmla="*/ 135791 w 272724"/>
                <a:gd name="connsiteY6" fmla="*/ 153023 h 290527"/>
                <a:gd name="connsiteX7" fmla="*/ 136361 w 272724"/>
                <a:gd name="connsiteY7" fmla="*/ 0 h 290527"/>
                <a:gd name="connsiteX8" fmla="*/ 210263 w 272724"/>
                <a:gd name="connsiteY8" fmla="*/ 73902 h 290527"/>
                <a:gd name="connsiteX9" fmla="*/ 136361 w 272724"/>
                <a:gd name="connsiteY9" fmla="*/ 147804 h 290527"/>
                <a:gd name="connsiteX10" fmla="*/ 62459 w 272724"/>
                <a:gd name="connsiteY10" fmla="*/ 73902 h 290527"/>
                <a:gd name="connsiteX11" fmla="*/ 136361 w 272724"/>
                <a:gd name="connsiteY11" fmla="*/ 0 h 290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2724" h="290527">
                  <a:moveTo>
                    <a:pt x="135791" y="153023"/>
                  </a:moveTo>
                  <a:cubicBezTo>
                    <a:pt x="159395" y="152925"/>
                    <a:pt x="183025" y="158947"/>
                    <a:pt x="204213" y="171101"/>
                  </a:cubicBezTo>
                  <a:cubicBezTo>
                    <a:pt x="246589" y="195410"/>
                    <a:pt x="272724" y="240530"/>
                    <a:pt x="272724" y="289384"/>
                  </a:cubicBezTo>
                  <a:lnTo>
                    <a:pt x="136361" y="289384"/>
                  </a:lnTo>
                  <a:lnTo>
                    <a:pt x="4" y="290527"/>
                  </a:lnTo>
                  <a:cubicBezTo>
                    <a:pt x="-405" y="241675"/>
                    <a:pt x="25350" y="196337"/>
                    <a:pt x="67522" y="171674"/>
                  </a:cubicBezTo>
                  <a:cubicBezTo>
                    <a:pt x="88608" y="159343"/>
                    <a:pt x="112186" y="153122"/>
                    <a:pt x="135791" y="153023"/>
                  </a:cubicBezTo>
                  <a:close/>
                  <a:moveTo>
                    <a:pt x="136361" y="0"/>
                  </a:moveTo>
                  <a:cubicBezTo>
                    <a:pt x="177176" y="0"/>
                    <a:pt x="210263" y="33087"/>
                    <a:pt x="210263" y="73902"/>
                  </a:cubicBezTo>
                  <a:cubicBezTo>
                    <a:pt x="210263" y="114717"/>
                    <a:pt x="177176" y="147804"/>
                    <a:pt x="136361" y="147804"/>
                  </a:cubicBezTo>
                  <a:cubicBezTo>
                    <a:pt x="95546" y="147804"/>
                    <a:pt x="62459" y="114717"/>
                    <a:pt x="62459" y="73902"/>
                  </a:cubicBezTo>
                  <a:cubicBezTo>
                    <a:pt x="62459" y="33087"/>
                    <a:pt x="95546" y="0"/>
                    <a:pt x="13636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600" dirty="0" smtClean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9500"/>
                            </p:stCondLst>
                            <p:childTnLst>
                              <p:par>
                                <p:cTn id="5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1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  <p:bldP spid="7" grpId="0" animBg="1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调研目的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调研对象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调研方法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dirty="0" smtClean="0"/>
              <a:t>抽样方式</a:t>
            </a:r>
            <a:endParaRPr lang="zh-CN" altLang="en-US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调研方案</a:t>
            </a:r>
            <a:endParaRPr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 smtClean="0"/>
              <a:t>PROGRAMM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调研目的</a:t>
            </a:r>
            <a:endParaRPr lang="zh-CN" altLang="en-US" dirty="0"/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522515" y="2520950"/>
            <a:ext cx="3324225" cy="266541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  <a:round/>
          </a:ln>
          <a:effectLst/>
        </p:spPr>
        <p:txBody>
          <a:bodyPr wrap="square" lIns="72000" tIns="468000" rIns="72000" bIns="72000" anchor="ctr"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cs typeface="+mn-ea"/>
                <a:sym typeface="+mn-lt"/>
              </a:rPr>
              <a:t>在此输入关于此标题或图形的文字描述内容或者相关的</a:t>
            </a:r>
            <a:r>
              <a:rPr lang="zh-CN" altLang="en-US" dirty="0" smtClean="0">
                <a:cs typeface="+mn-ea"/>
                <a:sym typeface="+mn-lt"/>
              </a:rPr>
              <a:t>数据</a:t>
            </a:r>
            <a:endParaRPr lang="en-US" altLang="zh-CN" dirty="0" smtClean="0">
              <a:cs typeface="+mn-ea"/>
              <a:sym typeface="+mn-lt"/>
            </a:endParaRPr>
          </a:p>
          <a:p>
            <a:endParaRPr lang="en-US" altLang="zh-CN" dirty="0" smtClean="0">
              <a:cs typeface="+mn-ea"/>
              <a:sym typeface="+mn-lt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cs typeface="+mn-ea"/>
                <a:sym typeface="+mn-lt"/>
              </a:rPr>
              <a:t>在此输入关于此标题或图形的文字描述内容或者相关的数据</a:t>
            </a:r>
            <a:endParaRPr lang="en-US" altLang="zh-CN" dirty="0" smtClean="0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40067" y="2283614"/>
            <a:ext cx="2589246" cy="493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2000" dirty="0" smtClean="0">
                <a:solidFill>
                  <a:schemeClr val="bg1"/>
                </a:solidFill>
                <a:cs typeface="+mn-ea"/>
                <a:sym typeface="+mn-lt"/>
              </a:rPr>
              <a:t>在此输入小标题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60629" y="2149473"/>
            <a:ext cx="762000" cy="761998"/>
            <a:chOff x="420688" y="2689225"/>
            <a:chExt cx="873125" cy="873125"/>
          </a:xfrm>
          <a:solidFill>
            <a:srgbClr val="08BFC8"/>
          </a:solidFill>
        </p:grpSpPr>
        <p:sp>
          <p:nvSpPr>
            <p:cNvPr id="6" name="Oval 11"/>
            <p:cNvSpPr>
              <a:spLocks noChangeArrowheads="1"/>
            </p:cNvSpPr>
            <p:nvPr/>
          </p:nvSpPr>
          <p:spPr bwMode="auto">
            <a:xfrm>
              <a:off x="420688" y="2689225"/>
              <a:ext cx="873125" cy="87312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endParaRPr lang="zh-CN" altLang="en-US" sz="2000" b="1">
                <a:cs typeface="+mn-ea"/>
                <a:sym typeface="+mn-lt"/>
              </a:endParaRPr>
            </a:p>
          </p:txBody>
        </p:sp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495301" y="2759075"/>
              <a:ext cx="720725" cy="720725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</a:p>
          </p:txBody>
        </p:sp>
      </p:grp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4337421" y="2520950"/>
            <a:ext cx="3324225" cy="266541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  <a:round/>
          </a:ln>
          <a:effectLst/>
        </p:spPr>
        <p:txBody>
          <a:bodyPr wrap="square" lIns="72000" tIns="468000" rIns="72000" bIns="72000" anchor="ctr"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cs typeface="+mn-ea"/>
                <a:sym typeface="+mn-lt"/>
              </a:rPr>
              <a:t>在此输入关于此标题或图形的文字描述内容或者相关的数据</a:t>
            </a:r>
            <a:endParaRPr lang="en-US" altLang="zh-CN" dirty="0">
              <a:cs typeface="+mn-ea"/>
              <a:sym typeface="+mn-lt"/>
            </a:endParaRPr>
          </a:p>
          <a:p>
            <a:endParaRPr lang="en-US" altLang="zh-CN" dirty="0">
              <a:cs typeface="+mn-ea"/>
              <a:sym typeface="+mn-lt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cs typeface="+mn-ea"/>
                <a:sym typeface="+mn-lt"/>
              </a:rPr>
              <a:t>在此输入关于此标题或图形的文字描述内容或者相关的数据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54972" y="2283614"/>
            <a:ext cx="2606673" cy="493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在此输入小标题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475535" y="2149473"/>
            <a:ext cx="762000" cy="761998"/>
            <a:chOff x="420688" y="2689225"/>
            <a:chExt cx="873125" cy="873125"/>
          </a:xfrm>
          <a:solidFill>
            <a:srgbClr val="08BFC8"/>
          </a:solidFill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20688" y="2689225"/>
              <a:ext cx="873125" cy="87312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endParaRPr lang="zh-CN" altLang="en-US" sz="2000" b="1">
                <a:cs typeface="+mn-ea"/>
                <a:sym typeface="+mn-lt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95301" y="2759075"/>
              <a:ext cx="720725" cy="720725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000" b="1" dirty="0" smtClean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8176854" y="2520950"/>
            <a:ext cx="3324225" cy="266541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  <a:round/>
          </a:ln>
          <a:effectLst/>
        </p:spPr>
        <p:txBody>
          <a:bodyPr wrap="square" lIns="72000" tIns="468000" rIns="72000" bIns="72000" anchor="ctr"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cs typeface="+mn-ea"/>
                <a:sym typeface="+mn-lt"/>
              </a:rPr>
              <a:t>在此输入关于此标题或图形的文字描述内容或者相关的数据</a:t>
            </a:r>
            <a:endParaRPr lang="en-US" altLang="zh-CN" dirty="0">
              <a:cs typeface="+mn-ea"/>
              <a:sym typeface="+mn-lt"/>
            </a:endParaRPr>
          </a:p>
          <a:p>
            <a:endParaRPr lang="en-US" altLang="zh-CN" dirty="0">
              <a:cs typeface="+mn-ea"/>
              <a:sym typeface="+mn-lt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cs typeface="+mn-ea"/>
                <a:sym typeface="+mn-lt"/>
              </a:rPr>
              <a:t>在此输入关于此标题或图形的文字描述内容或者相关的数据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894405" y="2283614"/>
            <a:ext cx="2606673" cy="493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在此输入小标题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8314968" y="2149473"/>
            <a:ext cx="762000" cy="761998"/>
            <a:chOff x="420688" y="2689225"/>
            <a:chExt cx="873125" cy="873125"/>
          </a:xfrm>
          <a:solidFill>
            <a:srgbClr val="08BFC8"/>
          </a:solidFill>
        </p:grpSpPr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420688" y="2689225"/>
              <a:ext cx="873125" cy="87312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endParaRPr lang="zh-CN" altLang="en-US" sz="2000" b="1">
                <a:cs typeface="+mn-ea"/>
                <a:sym typeface="+mn-lt"/>
              </a:endParaRPr>
            </a:p>
          </p:txBody>
        </p:sp>
        <p:sp>
          <p:nvSpPr>
            <p:cNvPr id="18" name="Oval 12"/>
            <p:cNvSpPr>
              <a:spLocks noChangeArrowheads="1"/>
            </p:cNvSpPr>
            <p:nvPr/>
          </p:nvSpPr>
          <p:spPr bwMode="auto">
            <a:xfrm>
              <a:off x="495301" y="2759075"/>
              <a:ext cx="720725" cy="720725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000" b="1" dirty="0" smtClean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10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调研对象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0" y="1712686"/>
            <a:ext cx="12192000" cy="2438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94" y="1842728"/>
            <a:ext cx="3297940" cy="267121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5" name="图片 4" descr="C:\Users\Administrator\Desktop\未标题-1.jpg未标题-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27405" y="1967865"/>
            <a:ext cx="3061335" cy="17399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704528" y="2721203"/>
            <a:ext cx="71681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点击此处输入与此小标题或图形相关的文字描述内容或数据分析</a:t>
            </a:r>
            <a:r>
              <a:rPr lang="zh-CN" altLang="en-US" dirty="0" smtClean="0">
                <a:solidFill>
                  <a:schemeClr val="bg1"/>
                </a:solidFill>
              </a:rPr>
              <a:t>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点击</a:t>
            </a:r>
            <a:r>
              <a:rPr lang="zh-CN" altLang="en-US" dirty="0">
                <a:solidFill>
                  <a:schemeClr val="bg1"/>
                </a:solidFill>
              </a:rPr>
              <a:t>此处输入与此小标题或者与此图形相关的内容介绍、数据统计、事件分析、总结概述等文字描述内容。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704528" y="2191655"/>
            <a:ext cx="5308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</a:rPr>
              <a:t>在此输入标题或关键词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703294" y="4975283"/>
            <a:ext cx="461665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162033" y="4975283"/>
            <a:ext cx="233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在此输入标题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703294" y="5561395"/>
            <a:ext cx="3643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点击此处输入与此小标题或图形相关的文字描述内容或数据分析。</a:t>
            </a:r>
          </a:p>
        </p:txBody>
      </p:sp>
      <p:sp>
        <p:nvSpPr>
          <p:cNvPr id="12" name="椭圆 11"/>
          <p:cNvSpPr/>
          <p:nvPr/>
        </p:nvSpPr>
        <p:spPr>
          <a:xfrm>
            <a:off x="4408565" y="4975283"/>
            <a:ext cx="461665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867304" y="4975283"/>
            <a:ext cx="233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在此输入标题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4408565" y="5561395"/>
            <a:ext cx="3643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点击此处输入与此小标题或图形相关的文字描述内容或数据分析。</a:t>
            </a:r>
          </a:p>
        </p:txBody>
      </p:sp>
      <p:sp>
        <p:nvSpPr>
          <p:cNvPr id="15" name="椭圆 14"/>
          <p:cNvSpPr/>
          <p:nvPr/>
        </p:nvSpPr>
        <p:spPr>
          <a:xfrm>
            <a:off x="8149477" y="4975283"/>
            <a:ext cx="461665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8608216" y="4975283"/>
            <a:ext cx="233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在此输入标题</a:t>
            </a:r>
            <a:endParaRPr lang="zh-CN" altLang="en-US" sz="2400" dirty="0"/>
          </a:p>
        </p:txBody>
      </p:sp>
      <p:sp>
        <p:nvSpPr>
          <p:cNvPr id="17" name="矩形 16"/>
          <p:cNvSpPr/>
          <p:nvPr/>
        </p:nvSpPr>
        <p:spPr>
          <a:xfrm>
            <a:off x="8149477" y="5561395"/>
            <a:ext cx="3643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点击此处输入与此小标题或图形相关的文字描述内容或数据分析。</a:t>
            </a:r>
          </a:p>
        </p:txBody>
      </p:sp>
      <p:sp>
        <p:nvSpPr>
          <p:cNvPr id="18" name="任意多边形 17"/>
          <p:cNvSpPr>
            <a:spLocks noChangeAspect="1"/>
          </p:cNvSpPr>
          <p:nvPr/>
        </p:nvSpPr>
        <p:spPr>
          <a:xfrm>
            <a:off x="803598" y="5096938"/>
            <a:ext cx="252000" cy="252000"/>
          </a:xfrm>
          <a:custGeom>
            <a:avLst/>
            <a:gdLst>
              <a:gd name="connsiteX0" fmla="*/ 2880510 w 6121022"/>
              <a:gd name="connsiteY0" fmla="*/ 1007091 h 6121022"/>
              <a:gd name="connsiteX1" fmla="*/ 3240510 w 6121022"/>
              <a:gd name="connsiteY1" fmla="*/ 1007091 h 6121022"/>
              <a:gd name="connsiteX2" fmla="*/ 3240510 w 6121022"/>
              <a:gd name="connsiteY2" fmla="*/ 2880510 h 6121022"/>
              <a:gd name="connsiteX3" fmla="*/ 4517409 w 6121022"/>
              <a:gd name="connsiteY3" fmla="*/ 2880510 h 6121022"/>
              <a:gd name="connsiteX4" fmla="*/ 4517409 w 6121022"/>
              <a:gd name="connsiteY4" fmla="*/ 3240510 h 6121022"/>
              <a:gd name="connsiteX5" fmla="*/ 3240510 w 6121022"/>
              <a:gd name="connsiteY5" fmla="*/ 3240510 h 6121022"/>
              <a:gd name="connsiteX6" fmla="*/ 3240510 w 6121022"/>
              <a:gd name="connsiteY6" fmla="*/ 3245324 h 6121022"/>
              <a:gd name="connsiteX7" fmla="*/ 2880510 w 6121022"/>
              <a:gd name="connsiteY7" fmla="*/ 3245324 h 6121022"/>
              <a:gd name="connsiteX8" fmla="*/ 2880510 w 6121022"/>
              <a:gd name="connsiteY8" fmla="*/ 3240510 h 6121022"/>
              <a:gd name="connsiteX9" fmla="*/ 2880510 w 6121022"/>
              <a:gd name="connsiteY9" fmla="*/ 2880510 h 6121022"/>
              <a:gd name="connsiteX10" fmla="*/ 3060510 w 6121022"/>
              <a:gd name="connsiteY10" fmla="*/ 417638 h 6121022"/>
              <a:gd name="connsiteX11" fmla="*/ 417637 w 6121022"/>
              <a:gd name="connsiteY11" fmla="*/ 3060511 h 6121022"/>
              <a:gd name="connsiteX12" fmla="*/ 3060510 w 6121022"/>
              <a:gd name="connsiteY12" fmla="*/ 5703384 h 6121022"/>
              <a:gd name="connsiteX13" fmla="*/ 5703383 w 6121022"/>
              <a:gd name="connsiteY13" fmla="*/ 3060511 h 6121022"/>
              <a:gd name="connsiteX14" fmla="*/ 3060510 w 6121022"/>
              <a:gd name="connsiteY14" fmla="*/ 417638 h 6121022"/>
              <a:gd name="connsiteX15" fmla="*/ 3060511 w 6121022"/>
              <a:gd name="connsiteY15" fmla="*/ 0 h 6121022"/>
              <a:gd name="connsiteX16" fmla="*/ 6121022 w 6121022"/>
              <a:gd name="connsiteY16" fmla="*/ 3060511 h 6121022"/>
              <a:gd name="connsiteX17" fmla="*/ 3060511 w 6121022"/>
              <a:gd name="connsiteY17" fmla="*/ 6121022 h 6121022"/>
              <a:gd name="connsiteX18" fmla="*/ 0 w 6121022"/>
              <a:gd name="connsiteY18" fmla="*/ 3060511 h 6121022"/>
              <a:gd name="connsiteX19" fmla="*/ 3060511 w 6121022"/>
              <a:gd name="connsiteY19" fmla="*/ 0 h 6121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121022" h="6121022">
                <a:moveTo>
                  <a:pt x="2880510" y="1007091"/>
                </a:moveTo>
                <a:lnTo>
                  <a:pt x="3240510" y="1007091"/>
                </a:lnTo>
                <a:lnTo>
                  <a:pt x="3240510" y="2880510"/>
                </a:lnTo>
                <a:lnTo>
                  <a:pt x="4517409" y="2880510"/>
                </a:lnTo>
                <a:lnTo>
                  <a:pt x="4517409" y="3240510"/>
                </a:lnTo>
                <a:lnTo>
                  <a:pt x="3240510" y="3240510"/>
                </a:lnTo>
                <a:lnTo>
                  <a:pt x="3240510" y="3245324"/>
                </a:lnTo>
                <a:lnTo>
                  <a:pt x="2880510" y="3245324"/>
                </a:lnTo>
                <a:lnTo>
                  <a:pt x="2880510" y="3240510"/>
                </a:lnTo>
                <a:lnTo>
                  <a:pt x="2880510" y="2880510"/>
                </a:lnTo>
                <a:close/>
                <a:moveTo>
                  <a:pt x="3060510" y="417638"/>
                </a:moveTo>
                <a:cubicBezTo>
                  <a:pt x="1600892" y="417638"/>
                  <a:pt x="417637" y="1600893"/>
                  <a:pt x="417637" y="3060511"/>
                </a:cubicBezTo>
                <a:cubicBezTo>
                  <a:pt x="417637" y="4520129"/>
                  <a:pt x="1600892" y="5703384"/>
                  <a:pt x="3060510" y="5703384"/>
                </a:cubicBezTo>
                <a:cubicBezTo>
                  <a:pt x="4520128" y="5703384"/>
                  <a:pt x="5703383" y="4520129"/>
                  <a:pt x="5703383" y="3060511"/>
                </a:cubicBezTo>
                <a:cubicBezTo>
                  <a:pt x="5703383" y="1600893"/>
                  <a:pt x="4520128" y="417638"/>
                  <a:pt x="3060510" y="417638"/>
                </a:cubicBezTo>
                <a:close/>
                <a:moveTo>
                  <a:pt x="3060511" y="0"/>
                </a:moveTo>
                <a:cubicBezTo>
                  <a:pt x="4750785" y="0"/>
                  <a:pt x="6121022" y="1370237"/>
                  <a:pt x="6121022" y="3060511"/>
                </a:cubicBezTo>
                <a:cubicBezTo>
                  <a:pt x="6121022" y="4750785"/>
                  <a:pt x="4750785" y="6121022"/>
                  <a:pt x="3060511" y="6121022"/>
                </a:cubicBezTo>
                <a:cubicBezTo>
                  <a:pt x="1370237" y="6121022"/>
                  <a:pt x="0" y="4750785"/>
                  <a:pt x="0" y="3060511"/>
                </a:cubicBezTo>
                <a:cubicBezTo>
                  <a:pt x="0" y="1370237"/>
                  <a:pt x="1370237" y="0"/>
                  <a:pt x="30605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>
            <a:spLocks noChangeAspect="1"/>
          </p:cNvSpPr>
          <p:nvPr/>
        </p:nvSpPr>
        <p:spPr>
          <a:xfrm>
            <a:off x="4513933" y="5096938"/>
            <a:ext cx="248003" cy="252000"/>
          </a:xfrm>
          <a:custGeom>
            <a:avLst/>
            <a:gdLst>
              <a:gd name="connsiteX0" fmla="*/ 1151077 w 6353108"/>
              <a:gd name="connsiteY0" fmla="*/ 1366122 h 6455498"/>
              <a:gd name="connsiteX1" fmla="*/ 1074114 w 6353108"/>
              <a:gd name="connsiteY1" fmla="*/ 1446102 h 6455498"/>
              <a:gd name="connsiteX2" fmla="*/ 617644 w 6353108"/>
              <a:gd name="connsiteY2" fmla="*/ 2144993 h 6455498"/>
              <a:gd name="connsiteX3" fmla="*/ 1135698 w 6353108"/>
              <a:gd name="connsiteY3" fmla="*/ 5225939 h 6455498"/>
              <a:gd name="connsiteX4" fmla="*/ 4188493 w 6353108"/>
              <a:gd name="connsiteY4" fmla="*/ 5890054 h 6455498"/>
              <a:gd name="connsiteX5" fmla="*/ 5931588 w 6353108"/>
              <a:gd name="connsiteY5" fmla="*/ 3514911 h 6455498"/>
              <a:gd name="connsiteX6" fmla="*/ 5939634 w 6353108"/>
              <a:gd name="connsiteY6" fmla="*/ 3302757 h 6455498"/>
              <a:gd name="connsiteX7" fmla="*/ 3152707 w 6353108"/>
              <a:gd name="connsiteY7" fmla="*/ 3302757 h 6455498"/>
              <a:gd name="connsiteX8" fmla="*/ 3152707 w 6353108"/>
              <a:gd name="connsiteY8" fmla="*/ 3286344 h 6455498"/>
              <a:gd name="connsiteX9" fmla="*/ 3046698 w 6353108"/>
              <a:gd name="connsiteY9" fmla="*/ 517798 h 6455498"/>
              <a:gd name="connsiteX10" fmla="*/ 1531685 w 6353108"/>
              <a:gd name="connsiteY10" fmla="*/ 1035748 h 6455498"/>
              <a:gd name="connsiteX11" fmla="*/ 1418098 w 6353108"/>
              <a:gd name="connsiteY11" fmla="*/ 1123412 h 6455498"/>
              <a:gd name="connsiteX12" fmla="*/ 3152707 w 6353108"/>
              <a:gd name="connsiteY12" fmla="*/ 2787474 h 6455498"/>
              <a:gd name="connsiteX13" fmla="*/ 3152707 w 6353108"/>
              <a:gd name="connsiteY13" fmla="*/ 518327 h 6455498"/>
              <a:gd name="connsiteX14" fmla="*/ 4325663 w 6353108"/>
              <a:gd name="connsiteY14" fmla="*/ 371311 h 6455498"/>
              <a:gd name="connsiteX15" fmla="*/ 4325663 w 6353108"/>
              <a:gd name="connsiteY15" fmla="*/ 1963191 h 6455498"/>
              <a:gd name="connsiteX16" fmla="*/ 5977543 w 6353108"/>
              <a:gd name="connsiteY16" fmla="*/ 1963191 h 6455498"/>
              <a:gd name="connsiteX17" fmla="*/ 5968314 w 6353108"/>
              <a:gd name="connsiteY17" fmla="*/ 1857609 h 6455498"/>
              <a:gd name="connsiteX18" fmla="*/ 5527851 w 6353108"/>
              <a:gd name="connsiteY18" fmla="*/ 924979 h 6455498"/>
              <a:gd name="connsiteX19" fmla="*/ 4461791 w 6353108"/>
              <a:gd name="connsiteY19" fmla="*/ 380456 h 6455498"/>
              <a:gd name="connsiteX20" fmla="*/ 3152707 w 6353108"/>
              <a:gd name="connsiteY20" fmla="*/ 150124 h 6455498"/>
              <a:gd name="connsiteX21" fmla="*/ 3512707 w 6353108"/>
              <a:gd name="connsiteY21" fmla="*/ 150124 h 6455498"/>
              <a:gd name="connsiteX22" fmla="*/ 3512707 w 6353108"/>
              <a:gd name="connsiteY22" fmla="*/ 2942757 h 6455498"/>
              <a:gd name="connsiteX23" fmla="*/ 6305340 w 6353108"/>
              <a:gd name="connsiteY23" fmla="*/ 2942757 h 6455498"/>
              <a:gd name="connsiteX24" fmla="*/ 6305340 w 6353108"/>
              <a:gd name="connsiteY24" fmla="*/ 3302756 h 6455498"/>
              <a:gd name="connsiteX25" fmla="*/ 6305340 w 6353108"/>
              <a:gd name="connsiteY25" fmla="*/ 3302757 h 6455498"/>
              <a:gd name="connsiteX26" fmla="*/ 6305340 w 6353108"/>
              <a:gd name="connsiteY26" fmla="*/ 3302757 h 6455498"/>
              <a:gd name="connsiteX27" fmla="*/ 6296238 w 6353108"/>
              <a:gd name="connsiteY27" fmla="*/ 3542750 h 6455498"/>
              <a:gd name="connsiteX28" fmla="*/ 4324410 w 6353108"/>
              <a:gd name="connsiteY28" fmla="*/ 6229564 h 6455498"/>
              <a:gd name="connsiteX29" fmla="*/ 871021 w 6353108"/>
              <a:gd name="connsiteY29" fmla="*/ 5478303 h 6455498"/>
              <a:gd name="connsiteX30" fmla="*/ 284987 w 6353108"/>
              <a:gd name="connsiteY30" fmla="*/ 1993071 h 6455498"/>
              <a:gd name="connsiteX31" fmla="*/ 3062612 w 6353108"/>
              <a:gd name="connsiteY31" fmla="*/ 151366 h 6455498"/>
              <a:gd name="connsiteX32" fmla="*/ 3152707 w 6353108"/>
              <a:gd name="connsiteY32" fmla="*/ 152240 h 6455498"/>
              <a:gd name="connsiteX33" fmla="*/ 3965663 w 6353108"/>
              <a:gd name="connsiteY33" fmla="*/ 0 h 6455498"/>
              <a:gd name="connsiteX34" fmla="*/ 4325663 w 6353108"/>
              <a:gd name="connsiteY34" fmla="*/ 0 h 6455498"/>
              <a:gd name="connsiteX35" fmla="*/ 4325663 w 6353108"/>
              <a:gd name="connsiteY35" fmla="*/ 2546 h 6455498"/>
              <a:gd name="connsiteX36" fmla="*/ 4505239 w 6353108"/>
              <a:gd name="connsiteY36" fmla="*/ 14610 h 6455498"/>
              <a:gd name="connsiteX37" fmla="*/ 5798782 w 6353108"/>
              <a:gd name="connsiteY37" fmla="*/ 675326 h 6455498"/>
              <a:gd name="connsiteX38" fmla="*/ 6333233 w 6353108"/>
              <a:gd name="connsiteY38" fmla="*/ 1806968 h 6455498"/>
              <a:gd name="connsiteX39" fmla="*/ 6346888 w 6353108"/>
              <a:gd name="connsiteY39" fmla="*/ 1963191 h 6455498"/>
              <a:gd name="connsiteX40" fmla="*/ 6353108 w 6353108"/>
              <a:gd name="connsiteY40" fmla="*/ 1963191 h 6455498"/>
              <a:gd name="connsiteX41" fmla="*/ 6353108 w 6353108"/>
              <a:gd name="connsiteY41" fmla="*/ 2323192 h 6455498"/>
              <a:gd name="connsiteX42" fmla="*/ 4043306 w 6353108"/>
              <a:gd name="connsiteY42" fmla="*/ 2323192 h 6455498"/>
              <a:gd name="connsiteX43" fmla="*/ 4043306 w 6353108"/>
              <a:gd name="connsiteY43" fmla="*/ 2320120 h 6455498"/>
              <a:gd name="connsiteX44" fmla="*/ 3965663 w 6353108"/>
              <a:gd name="connsiteY44" fmla="*/ 2320120 h 6455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353108" h="6455498">
                <a:moveTo>
                  <a:pt x="1151077" y="1366122"/>
                </a:moveTo>
                <a:lnTo>
                  <a:pt x="1074114" y="1446102"/>
                </a:lnTo>
                <a:cubicBezTo>
                  <a:pt x="890736" y="1651354"/>
                  <a:pt x="735967" y="1885910"/>
                  <a:pt x="617644" y="2144993"/>
                </a:cubicBezTo>
                <a:cubicBezTo>
                  <a:pt x="144351" y="3181325"/>
                  <a:pt x="349502" y="4401386"/>
                  <a:pt x="1135698" y="5225939"/>
                </a:cubicBezTo>
                <a:cubicBezTo>
                  <a:pt x="1921894" y="6050491"/>
                  <a:pt x="3130807" y="6313482"/>
                  <a:pt x="4188493" y="5890054"/>
                </a:cubicBezTo>
                <a:cubicBezTo>
                  <a:pt x="5180074" y="5493090"/>
                  <a:pt x="5851530" y="4567774"/>
                  <a:pt x="5931588" y="3514911"/>
                </a:cubicBezTo>
                <a:lnTo>
                  <a:pt x="5939634" y="3302757"/>
                </a:lnTo>
                <a:lnTo>
                  <a:pt x="3152707" y="3302757"/>
                </a:lnTo>
                <a:lnTo>
                  <a:pt x="3152707" y="3286344"/>
                </a:lnTo>
                <a:close/>
                <a:moveTo>
                  <a:pt x="3046698" y="517798"/>
                </a:moveTo>
                <a:cubicBezTo>
                  <a:pt x="2493454" y="538683"/>
                  <a:pt x="1968516" y="723483"/>
                  <a:pt x="1531685" y="1035748"/>
                </a:cubicBezTo>
                <a:lnTo>
                  <a:pt x="1418098" y="1123412"/>
                </a:lnTo>
                <a:lnTo>
                  <a:pt x="3152707" y="2787474"/>
                </a:lnTo>
                <a:lnTo>
                  <a:pt x="3152707" y="518327"/>
                </a:lnTo>
                <a:close/>
                <a:moveTo>
                  <a:pt x="4325663" y="371311"/>
                </a:moveTo>
                <a:lnTo>
                  <a:pt x="4325663" y="1963191"/>
                </a:lnTo>
                <a:lnTo>
                  <a:pt x="5977543" y="1963191"/>
                </a:lnTo>
                <a:lnTo>
                  <a:pt x="5968314" y="1857609"/>
                </a:lnTo>
                <a:cubicBezTo>
                  <a:pt x="5920324" y="1511835"/>
                  <a:pt x="5768128" y="1185736"/>
                  <a:pt x="5527851" y="924979"/>
                </a:cubicBezTo>
                <a:cubicBezTo>
                  <a:pt x="5247528" y="620762"/>
                  <a:pt x="4868778" y="428775"/>
                  <a:pt x="4461791" y="380456"/>
                </a:cubicBezTo>
                <a:close/>
                <a:moveTo>
                  <a:pt x="3152707" y="150124"/>
                </a:moveTo>
                <a:lnTo>
                  <a:pt x="3512707" y="150124"/>
                </a:lnTo>
                <a:lnTo>
                  <a:pt x="3512707" y="2942757"/>
                </a:lnTo>
                <a:lnTo>
                  <a:pt x="6305340" y="2942757"/>
                </a:lnTo>
                <a:lnTo>
                  <a:pt x="6305340" y="3302756"/>
                </a:lnTo>
                <a:lnTo>
                  <a:pt x="6305340" y="3302757"/>
                </a:lnTo>
                <a:lnTo>
                  <a:pt x="6305340" y="3302757"/>
                </a:lnTo>
                <a:lnTo>
                  <a:pt x="6296238" y="3542750"/>
                </a:lnTo>
                <a:cubicBezTo>
                  <a:pt x="6205674" y="4733772"/>
                  <a:pt x="5446108" y="5780510"/>
                  <a:pt x="4324410" y="6229564"/>
                </a:cubicBezTo>
                <a:cubicBezTo>
                  <a:pt x="3127933" y="6708556"/>
                  <a:pt x="1760383" y="6411055"/>
                  <a:pt x="871021" y="5478303"/>
                </a:cubicBezTo>
                <a:cubicBezTo>
                  <a:pt x="-18341" y="4545551"/>
                  <a:pt x="-250412" y="3165391"/>
                  <a:pt x="284987" y="1993071"/>
                </a:cubicBezTo>
                <a:cubicBezTo>
                  <a:pt x="786924" y="894018"/>
                  <a:pt x="1868629" y="185137"/>
                  <a:pt x="3062612" y="151366"/>
                </a:cubicBezTo>
                <a:lnTo>
                  <a:pt x="3152707" y="152240"/>
                </a:lnTo>
                <a:close/>
                <a:moveTo>
                  <a:pt x="3965663" y="0"/>
                </a:moveTo>
                <a:lnTo>
                  <a:pt x="4325663" y="0"/>
                </a:lnTo>
                <a:lnTo>
                  <a:pt x="4325663" y="2546"/>
                </a:lnTo>
                <a:lnTo>
                  <a:pt x="4505239" y="14610"/>
                </a:lnTo>
                <a:cubicBezTo>
                  <a:pt x="4999072" y="73239"/>
                  <a:pt x="5458643" y="306195"/>
                  <a:pt x="5798782" y="675326"/>
                </a:cubicBezTo>
                <a:cubicBezTo>
                  <a:pt x="6090331" y="991725"/>
                  <a:pt x="6275003" y="1387411"/>
                  <a:pt x="6333233" y="1806968"/>
                </a:cubicBezTo>
                <a:lnTo>
                  <a:pt x="6346888" y="1963191"/>
                </a:lnTo>
                <a:lnTo>
                  <a:pt x="6353108" y="1963191"/>
                </a:lnTo>
                <a:lnTo>
                  <a:pt x="6353108" y="2323192"/>
                </a:lnTo>
                <a:lnTo>
                  <a:pt x="4043306" y="2323192"/>
                </a:lnTo>
                <a:lnTo>
                  <a:pt x="4043306" y="2320120"/>
                </a:lnTo>
                <a:lnTo>
                  <a:pt x="3965663" y="2320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>
            <a:spLocks noChangeAspect="1"/>
          </p:cNvSpPr>
          <p:nvPr/>
        </p:nvSpPr>
        <p:spPr>
          <a:xfrm>
            <a:off x="8275927" y="5088337"/>
            <a:ext cx="208764" cy="252000"/>
          </a:xfrm>
          <a:custGeom>
            <a:avLst/>
            <a:gdLst>
              <a:gd name="connsiteX0" fmla="*/ 483834 w 967669"/>
              <a:gd name="connsiteY0" fmla="*/ 124292 h 1168081"/>
              <a:gd name="connsiteX1" fmla="*/ 124291 w 967669"/>
              <a:gd name="connsiteY1" fmla="*/ 483835 h 1168081"/>
              <a:gd name="connsiteX2" fmla="*/ 483834 w 967669"/>
              <a:gd name="connsiteY2" fmla="*/ 843378 h 1168081"/>
              <a:gd name="connsiteX3" fmla="*/ 843377 w 967669"/>
              <a:gd name="connsiteY3" fmla="*/ 483835 h 1168081"/>
              <a:gd name="connsiteX4" fmla="*/ 483834 w 967669"/>
              <a:gd name="connsiteY4" fmla="*/ 124292 h 1168081"/>
              <a:gd name="connsiteX5" fmla="*/ 483835 w 967669"/>
              <a:gd name="connsiteY5" fmla="*/ 0 h 1168081"/>
              <a:gd name="connsiteX6" fmla="*/ 825958 w 967669"/>
              <a:gd name="connsiteY6" fmla="*/ 141712 h 1168081"/>
              <a:gd name="connsiteX7" fmla="*/ 825957 w 967669"/>
              <a:gd name="connsiteY7" fmla="*/ 141713 h 1168081"/>
              <a:gd name="connsiteX8" fmla="*/ 825957 w 967669"/>
              <a:gd name="connsiteY8" fmla="*/ 825959 h 1168081"/>
              <a:gd name="connsiteX9" fmla="*/ 483835 w 967669"/>
              <a:gd name="connsiteY9" fmla="*/ 1168081 h 1168081"/>
              <a:gd name="connsiteX10" fmla="*/ 141712 w 967669"/>
              <a:gd name="connsiteY10" fmla="*/ 825958 h 1168081"/>
              <a:gd name="connsiteX11" fmla="*/ 141712 w 967669"/>
              <a:gd name="connsiteY11" fmla="*/ 141712 h 1168081"/>
              <a:gd name="connsiteX12" fmla="*/ 483835 w 967669"/>
              <a:gd name="connsiteY12" fmla="*/ 0 h 1168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67669" h="1168081">
                <a:moveTo>
                  <a:pt x="483834" y="124292"/>
                </a:moveTo>
                <a:cubicBezTo>
                  <a:pt x="285264" y="124292"/>
                  <a:pt x="124291" y="285265"/>
                  <a:pt x="124291" y="483835"/>
                </a:cubicBezTo>
                <a:cubicBezTo>
                  <a:pt x="124291" y="682405"/>
                  <a:pt x="285264" y="843378"/>
                  <a:pt x="483834" y="843378"/>
                </a:cubicBezTo>
                <a:cubicBezTo>
                  <a:pt x="682404" y="843378"/>
                  <a:pt x="843377" y="682405"/>
                  <a:pt x="843377" y="483835"/>
                </a:cubicBezTo>
                <a:cubicBezTo>
                  <a:pt x="843377" y="285265"/>
                  <a:pt x="682404" y="124292"/>
                  <a:pt x="483834" y="124292"/>
                </a:cubicBezTo>
                <a:close/>
                <a:moveTo>
                  <a:pt x="483835" y="0"/>
                </a:moveTo>
                <a:cubicBezTo>
                  <a:pt x="607659" y="0"/>
                  <a:pt x="731483" y="47237"/>
                  <a:pt x="825958" y="141712"/>
                </a:cubicBezTo>
                <a:lnTo>
                  <a:pt x="825957" y="141713"/>
                </a:lnTo>
                <a:cubicBezTo>
                  <a:pt x="1014907" y="330662"/>
                  <a:pt x="1014907" y="637009"/>
                  <a:pt x="825957" y="825959"/>
                </a:cubicBezTo>
                <a:lnTo>
                  <a:pt x="483835" y="1168081"/>
                </a:lnTo>
                <a:lnTo>
                  <a:pt x="141712" y="825958"/>
                </a:lnTo>
                <a:cubicBezTo>
                  <a:pt x="-47238" y="637008"/>
                  <a:pt x="-47238" y="330661"/>
                  <a:pt x="141712" y="141712"/>
                </a:cubicBezTo>
                <a:cubicBezTo>
                  <a:pt x="236187" y="47237"/>
                  <a:pt x="360011" y="0"/>
                  <a:pt x="48383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d"/>
      </p:transition>
    </mc:Choice>
    <mc:Fallback xmlns="">
      <p:transition spd="slow" advTm="3000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375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875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375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74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74"/>
                            </p:stCondLst>
                            <p:childTnLst>
                              <p:par>
                                <p:cTn id="5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74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774"/>
                            </p:stCondLst>
                            <p:childTnLst>
                              <p:par>
                                <p:cTn id="6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274"/>
                            </p:stCondLst>
                            <p:childTnLst>
                              <p:par>
                                <p:cTn id="7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774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DP0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D5A7D"/>
      </a:accent1>
      <a:accent2>
        <a:srgbClr val="7F7F7F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C000"/>
      </a:accent6>
      <a:hlink>
        <a:srgbClr val="FF0000"/>
      </a:hlink>
      <a:folHlink>
        <a:srgbClr val="954F72"/>
      </a:folHlink>
    </a:clrScheme>
    <a:fontScheme name="Temp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1330</Words>
  <Application>Microsoft Office PowerPoint</Application>
  <PresentationFormat>宽屏</PresentationFormat>
  <Paragraphs>228</Paragraphs>
  <Slides>21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Arial</vt:lpstr>
      <vt:lpstr>宋体</vt:lpstr>
      <vt:lpstr>微软雅黑</vt:lpstr>
      <vt:lpstr>Calibri</vt:lpstr>
      <vt:lpstr>Wingdings</vt:lpstr>
      <vt:lpstr>Office 主题</vt:lpstr>
      <vt:lpstr>PowerPoint 演示文稿</vt:lpstr>
      <vt:lpstr>PowerPoint 演示文稿</vt:lpstr>
      <vt:lpstr>PowerPoint 演示文稿</vt:lpstr>
      <vt:lpstr>背景介绍</vt:lpstr>
      <vt:lpstr>理论现状</vt:lpstr>
      <vt:lpstr>调研意义</vt:lpstr>
      <vt:lpstr>PowerPoint 演示文稿</vt:lpstr>
      <vt:lpstr>调研目的</vt:lpstr>
      <vt:lpstr>调研对象</vt:lpstr>
      <vt:lpstr>抽样方式</vt:lpstr>
      <vt:lpstr>PowerPoint 演示文稿</vt:lpstr>
      <vt:lpstr>提问方式</vt:lpstr>
      <vt:lpstr>基本结构</vt:lpstr>
      <vt:lpstr>主要问题</vt:lpstr>
      <vt:lpstr>PowerPoint 演示文稿</vt:lpstr>
      <vt:lpstr>问题统计</vt:lpstr>
      <vt:lpstr>PowerPoint 演示文稿</vt:lpstr>
      <vt:lpstr>调研结论</vt:lpstr>
      <vt:lpstr>关键要素</vt:lpstr>
      <vt:lpstr>存在问题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恒好美佳   </dc:title>
  <dc:creator/>
  <dc:description>恒好美佳   https://sppt.taobao.com/</dc:description>
  <cp:revision>1</cp:revision>
  <dcterms:created xsi:type="dcterms:W3CDTF">2017-03-24T10:42:00Z</dcterms:created>
  <dcterms:modified xsi:type="dcterms:W3CDTF">2018-08-31T12:17:52Z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