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charts/chart2.xml" ContentType="application/vnd.openxmlformats-officedocument.drawingml.chart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0.xml" ContentType="application/vnd.openxmlformats-officedocument.themeOverride+xml"/>
  <Override PartName="/ppt/theme/themeOverride111.xml" ContentType="application/vnd.openxmlformats-officedocument.themeOverride+xml"/>
  <Override PartName="/ppt/theme/themeOverride112.xml" ContentType="application/vnd.openxmlformats-officedocument.themeOverride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6.xml" ContentType="application/vnd.openxmlformats-officedocument.themeOverride+xml"/>
  <Override PartName="/ppt/theme/themeOverride117.xml" ContentType="application/vnd.openxmlformats-officedocument.themeOverride+xml"/>
  <Override PartName="/ppt/charts/chart3.xml" ContentType="application/vnd.openxmlformats-officedocument.drawingml.chart+xml"/>
  <Override PartName="/ppt/theme/themeOverride11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9.xml" ContentType="application/vnd.openxmlformats-officedocument.themeOverride+xml"/>
  <Override PartName="/ppt/theme/themeOverride120.xml" ContentType="application/vnd.openxmlformats-officedocument.themeOverride+xml"/>
  <Override PartName="/ppt/theme/themeOverride12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2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25.xml" ContentType="application/vnd.openxmlformats-officedocument.themeOverride+xml"/>
  <Override PartName="/ppt/theme/themeOverride126.xml" ContentType="application/vnd.openxmlformats-officedocument.themeOverride+xml"/>
  <Override PartName="/ppt/theme/themeOverride127.xml" ContentType="application/vnd.openxmlformats-officedocument.themeOverride+xml"/>
  <Override PartName="/ppt/theme/themeOverride128.xml" ContentType="application/vnd.openxmlformats-officedocument.themeOverride+xml"/>
  <Override PartName="/ppt/theme/themeOverride129.xml" ContentType="application/vnd.openxmlformats-officedocument.themeOverride+xml"/>
  <Override PartName="/ppt/theme/themeOverride130.xml" ContentType="application/vnd.openxmlformats-officedocument.themeOverride+xml"/>
  <Override PartName="/ppt/theme/themeOverride131.xml" ContentType="application/vnd.openxmlformats-officedocument.themeOverride+xml"/>
  <Override PartName="/ppt/theme/themeOverride132.xml" ContentType="application/vnd.openxmlformats-officedocument.themeOverride+xml"/>
  <Override PartName="/ppt/theme/themeOverride133.xml" ContentType="application/vnd.openxmlformats-officedocument.themeOverride+xml"/>
  <Override PartName="/ppt/theme/themeOverride134.xml" ContentType="application/vnd.openxmlformats-officedocument.themeOverride+xml"/>
  <Override PartName="/ppt/theme/themeOverride135.xml" ContentType="application/vnd.openxmlformats-officedocument.themeOverride+xml"/>
  <Override PartName="/ppt/theme/themeOverride136.xml" ContentType="application/vnd.openxmlformats-officedocument.themeOverride+xml"/>
  <Override PartName="/ppt/theme/themeOverride137.xml" ContentType="application/vnd.openxmlformats-officedocument.themeOverride+xml"/>
  <Override PartName="/ppt/theme/themeOverride138.xml" ContentType="application/vnd.openxmlformats-officedocument.themeOverride+xml"/>
  <Override PartName="/ppt/theme/themeOverride139.xml" ContentType="application/vnd.openxmlformats-officedocument.themeOverride+xml"/>
  <Override PartName="/ppt/theme/themeOverride140.xml" ContentType="application/vnd.openxmlformats-officedocument.themeOverride+xml"/>
  <Override PartName="/ppt/theme/themeOverride141.xml" ContentType="application/vnd.openxmlformats-officedocument.themeOverride+xml"/>
  <Override PartName="/ppt/theme/themeOverride142.xml" ContentType="application/vnd.openxmlformats-officedocument.themeOverride+xml"/>
  <Override PartName="/ppt/theme/themeOverride143.xml" ContentType="application/vnd.openxmlformats-officedocument.themeOverride+xml"/>
  <Override PartName="/ppt/theme/themeOverride144.xml" ContentType="application/vnd.openxmlformats-officedocument.themeOverride+xml"/>
  <Override PartName="/ppt/theme/themeOverride145.xml" ContentType="application/vnd.openxmlformats-officedocument.themeOverride+xml"/>
  <Override PartName="/ppt/theme/themeOverride146.xml" ContentType="application/vnd.openxmlformats-officedocument.themeOverride+xml"/>
  <Override PartName="/ppt/theme/themeOverride147.xml" ContentType="application/vnd.openxmlformats-officedocument.themeOverride+xml"/>
  <Override PartName="/ppt/theme/themeOverride148.xml" ContentType="application/vnd.openxmlformats-officedocument.themeOverride+xml"/>
  <Override PartName="/ppt/theme/themeOverride149.xml" ContentType="application/vnd.openxmlformats-officedocument.themeOverride+xml"/>
  <Override PartName="/ppt/theme/themeOverride150.xml" ContentType="application/vnd.openxmlformats-officedocument.themeOverride+xml"/>
  <Override PartName="/ppt/theme/themeOverride151.xml" ContentType="application/vnd.openxmlformats-officedocument.themeOverride+xml"/>
  <Override PartName="/ppt/theme/themeOverride152.xml" ContentType="application/vnd.openxmlformats-officedocument.themeOverride+xml"/>
  <Override PartName="/ppt/theme/themeOverride153.xml" ContentType="application/vnd.openxmlformats-officedocument.themeOverride+xml"/>
  <Override PartName="/ppt/theme/themeOverride154.xml" ContentType="application/vnd.openxmlformats-officedocument.themeOverride+xml"/>
  <Override PartName="/ppt/theme/themeOverride155.xml" ContentType="application/vnd.openxmlformats-officedocument.themeOverride+xml"/>
  <Override PartName="/ppt/theme/themeOverride156.xml" ContentType="application/vnd.openxmlformats-officedocument.themeOverride+xml"/>
  <Override PartName="/ppt/theme/themeOverride157.xml" ContentType="application/vnd.openxmlformats-officedocument.themeOverride+xml"/>
  <Override PartName="/ppt/theme/themeOverride158.xml" ContentType="application/vnd.openxmlformats-officedocument.themeOverride+xml"/>
  <Override PartName="/ppt/theme/themeOverride159.xml" ContentType="application/vnd.openxmlformats-officedocument.themeOverride+xml"/>
  <Override PartName="/ppt/theme/themeOverride160.xml" ContentType="application/vnd.openxmlformats-officedocument.themeOverride+xml"/>
  <Override PartName="/ppt/theme/themeOverride161.xml" ContentType="application/vnd.openxmlformats-officedocument.themeOverride+xml"/>
  <Override PartName="/ppt/theme/themeOverride162.xml" ContentType="application/vnd.openxmlformats-officedocument.themeOverride+xml"/>
  <Override PartName="/ppt/theme/themeOverride163.xml" ContentType="application/vnd.openxmlformats-officedocument.themeOverride+xml"/>
  <Override PartName="/ppt/theme/themeOverride164.xml" ContentType="application/vnd.openxmlformats-officedocument.themeOverride+xml"/>
  <Override PartName="/ppt/theme/themeOverride165.xml" ContentType="application/vnd.openxmlformats-officedocument.themeOverride+xml"/>
  <Override PartName="/ppt/theme/themeOverride166.xml" ContentType="application/vnd.openxmlformats-officedocument.themeOverride+xml"/>
  <Override PartName="/ppt/theme/themeOverride167.xml" ContentType="application/vnd.openxmlformats-officedocument.themeOverride+xml"/>
  <Override PartName="/ppt/theme/themeOverride168.xml" ContentType="application/vnd.openxmlformats-officedocument.themeOverride+xml"/>
  <Override PartName="/ppt/theme/themeOverride169.xml" ContentType="application/vnd.openxmlformats-officedocument.themeOverride+xml"/>
  <Override PartName="/ppt/theme/themeOverride170.xml" ContentType="application/vnd.openxmlformats-officedocument.themeOverride+xml"/>
  <Override PartName="/ppt/theme/themeOverride171.xml" ContentType="application/vnd.openxmlformats-officedocument.themeOverride+xml"/>
  <Override PartName="/ppt/theme/themeOverride172.xml" ContentType="application/vnd.openxmlformats-officedocument.themeOverride+xml"/>
  <Override PartName="/ppt/theme/themeOverride173.xml" ContentType="application/vnd.openxmlformats-officedocument.themeOverride+xml"/>
  <Override PartName="/ppt/theme/themeOverride174.xml" ContentType="application/vnd.openxmlformats-officedocument.themeOverride+xml"/>
  <Override PartName="/ppt/theme/themeOverride175.xml" ContentType="application/vnd.openxmlformats-officedocument.themeOverride+xml"/>
  <Override PartName="/ppt/theme/themeOverride17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7.xml" ContentType="application/vnd.openxmlformats-officedocument.themeOverride+xml"/>
  <Override PartName="/ppt/theme/themeOverride178.xml" ContentType="application/vnd.openxmlformats-officedocument.themeOverride+xml"/>
  <Override PartName="/ppt/charts/chart4.xml" ContentType="application/vnd.openxmlformats-officedocument.drawingml.chart+xml"/>
  <Override PartName="/ppt/theme/themeOverride179.xml" ContentType="application/vnd.openxmlformats-officedocument.themeOverride+xml"/>
  <Override PartName="/ppt/theme/themeOverride180.xml" ContentType="application/vnd.openxmlformats-officedocument.themeOverride+xml"/>
  <Override PartName="/ppt/theme/themeOverride181.xml" ContentType="application/vnd.openxmlformats-officedocument.themeOverride+xml"/>
  <Override PartName="/ppt/theme/themeOverride18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3.xml" ContentType="application/vnd.openxmlformats-officedocument.themeOverride+xml"/>
  <Override PartName="/ppt/theme/themeOverride18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8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6.xml" ContentType="application/vnd.openxmlformats-officedocument.themeOverride+xml"/>
  <Override PartName="/ppt/theme/themeOverride187.xml" ContentType="application/vnd.openxmlformats-officedocument.themeOverride+xml"/>
  <Override PartName="/ppt/theme/themeOverride188.xml" ContentType="application/vnd.openxmlformats-officedocument.themeOverride+xml"/>
  <Override PartName="/ppt/theme/themeOverride189.xml" ContentType="application/vnd.openxmlformats-officedocument.themeOverride+xml"/>
  <Override PartName="/ppt/theme/themeOverride190.xml" ContentType="application/vnd.openxmlformats-officedocument.themeOverride+xml"/>
  <Override PartName="/ppt/theme/themeOverride191.xml" ContentType="application/vnd.openxmlformats-officedocument.themeOverride+xml"/>
  <Override PartName="/ppt/theme/themeOverride192.xml" ContentType="application/vnd.openxmlformats-officedocument.themeOverride+xml"/>
  <Override PartName="/ppt/theme/themeOverride193.xml" ContentType="application/vnd.openxmlformats-officedocument.themeOverride+xml"/>
  <Override PartName="/ppt/theme/themeOverride194.xml" ContentType="application/vnd.openxmlformats-officedocument.themeOverride+xml"/>
  <Override PartName="/ppt/theme/themeOverride195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6.xml" ContentType="application/vnd.openxmlformats-officedocument.themeOverride+xml"/>
  <Override PartName="/ppt/theme/themeOverride197.xml" ContentType="application/vnd.openxmlformats-officedocument.themeOverride+xml"/>
  <Override PartName="/ppt/theme/themeOverride198.xml" ContentType="application/vnd.openxmlformats-officedocument.themeOverride+xml"/>
  <Override PartName="/ppt/theme/themeOverride199.xml" ContentType="application/vnd.openxmlformats-officedocument.themeOverride+xml"/>
  <Override PartName="/ppt/theme/themeOverride200.xml" ContentType="application/vnd.openxmlformats-officedocument.themeOverride+xml"/>
  <Override PartName="/ppt/theme/themeOverride201.xml" ContentType="application/vnd.openxmlformats-officedocument.themeOverride+xml"/>
  <Override PartName="/ppt/theme/themeOverride202.xml" ContentType="application/vnd.openxmlformats-officedocument.themeOverride+xml"/>
  <Override PartName="/ppt/theme/themeOverride203.xml" ContentType="application/vnd.openxmlformats-officedocument.themeOverride+xml"/>
  <Override PartName="/ppt/theme/themeOverride204.xml" ContentType="application/vnd.openxmlformats-officedocument.themeOverride+xml"/>
  <Override PartName="/ppt/theme/themeOverride205.xml" ContentType="application/vnd.openxmlformats-officedocument.themeOverride+xml"/>
  <Override PartName="/ppt/theme/themeOverride206.xml" ContentType="application/vnd.openxmlformats-officedocument.themeOverride+xml"/>
  <Override PartName="/ppt/theme/themeOverride207.xml" ContentType="application/vnd.openxmlformats-officedocument.themeOverride+xml"/>
  <Override PartName="/ppt/theme/themeOverride208.xml" ContentType="application/vnd.openxmlformats-officedocument.themeOverride+xml"/>
  <Override PartName="/ppt/theme/themeOverride209.xml" ContentType="application/vnd.openxmlformats-officedocument.themeOverride+xml"/>
  <Override PartName="/ppt/theme/themeOverride210.xml" ContentType="application/vnd.openxmlformats-officedocument.themeOverride+xml"/>
  <Override PartName="/ppt/theme/themeOverride211.xml" ContentType="application/vnd.openxmlformats-officedocument.themeOverride+xml"/>
  <Override PartName="/ppt/theme/themeOverride212.xml" ContentType="application/vnd.openxmlformats-officedocument.themeOverride+xml"/>
  <Override PartName="/ppt/theme/themeOverride213.xml" ContentType="application/vnd.openxmlformats-officedocument.themeOverride+xml"/>
  <Override PartName="/ppt/theme/themeOverride214.xml" ContentType="application/vnd.openxmlformats-officedocument.themeOverride+xml"/>
  <Override PartName="/ppt/theme/themeOverride215.xml" ContentType="application/vnd.openxmlformats-officedocument.themeOverride+xml"/>
  <Override PartName="/ppt/theme/themeOverride216.xml" ContentType="application/vnd.openxmlformats-officedocument.themeOverride+xml"/>
  <Override PartName="/ppt/theme/themeOverride217.xml" ContentType="application/vnd.openxmlformats-officedocument.themeOverride+xml"/>
  <Override PartName="/ppt/theme/themeOverride218.xml" ContentType="application/vnd.openxmlformats-officedocument.themeOverride+xml"/>
  <Override PartName="/ppt/theme/themeOverride219.xml" ContentType="application/vnd.openxmlformats-officedocument.themeOverride+xml"/>
  <Override PartName="/ppt/theme/themeOverride220.xml" ContentType="application/vnd.openxmlformats-officedocument.themeOverride+xml"/>
  <Override PartName="/ppt/theme/themeOverride221.xml" ContentType="application/vnd.openxmlformats-officedocument.themeOverride+xml"/>
  <Override PartName="/ppt/theme/themeOverride222.xml" ContentType="application/vnd.openxmlformats-officedocument.themeOverride+xml"/>
  <Override PartName="/ppt/theme/themeOverride223.xml" ContentType="application/vnd.openxmlformats-officedocument.themeOverride+xml"/>
  <Override PartName="/ppt/theme/themeOverride224.xml" ContentType="application/vnd.openxmlformats-officedocument.themeOverride+xml"/>
  <Override PartName="/ppt/theme/themeOverride225.xml" ContentType="application/vnd.openxmlformats-officedocument.themeOverride+xml"/>
  <Override PartName="/ppt/theme/themeOverride226.xml" ContentType="application/vnd.openxmlformats-officedocument.themeOverride+xml"/>
  <Override PartName="/ppt/theme/themeOverride227.xml" ContentType="application/vnd.openxmlformats-officedocument.themeOverride+xml"/>
  <Override PartName="/ppt/theme/themeOverride228.xml" ContentType="application/vnd.openxmlformats-officedocument.themeOverride+xml"/>
  <Override PartName="/ppt/theme/themeOverride229.xml" ContentType="application/vnd.openxmlformats-officedocument.themeOverride+xml"/>
  <Override PartName="/ppt/theme/themeOverride230.xml" ContentType="application/vnd.openxmlformats-officedocument.themeOverride+xml"/>
  <Override PartName="/ppt/theme/themeOverride23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2.xml" ContentType="application/vnd.openxmlformats-officedocument.themeOverride+xml"/>
  <Override PartName="/ppt/theme/themeOverride233.xml" ContentType="application/vnd.openxmlformats-officedocument.themeOverride+xml"/>
  <Override PartName="/ppt/theme/themeOverride234.xml" ContentType="application/vnd.openxmlformats-officedocument.themeOverride+xml"/>
  <Override PartName="/ppt/theme/themeOverride235.xml" ContentType="application/vnd.openxmlformats-officedocument.themeOverride+xml"/>
  <Override PartName="/ppt/theme/themeOverride236.xml" ContentType="application/vnd.openxmlformats-officedocument.themeOverride+xml"/>
  <Override PartName="/ppt/theme/themeOverride23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8.xml" ContentType="application/vnd.openxmlformats-officedocument.themeOverride+xml"/>
  <Override PartName="/ppt/theme/themeOverride239.xml" ContentType="application/vnd.openxmlformats-officedocument.themeOverride+xml"/>
  <Override PartName="/ppt/charts/chart5.xml" ContentType="application/vnd.openxmlformats-officedocument.drawingml.chart+xml"/>
  <Override PartName="/ppt/theme/themeOverride240.xml" ContentType="application/vnd.openxmlformats-officedocument.themeOverride+xml"/>
  <Override PartName="/ppt/theme/themeOverride241.xml" ContentType="application/vnd.openxmlformats-officedocument.themeOverride+xml"/>
  <Override PartName="/ppt/theme/themeOverride242.xml" ContentType="application/vnd.openxmlformats-officedocument.themeOverride+xml"/>
  <Override PartName="/ppt/theme/themeOverride24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9"/>
  </p:notesMasterIdLst>
  <p:handoutMasterIdLst>
    <p:handoutMasterId r:id="rId310"/>
  </p:handoutMasterIdLst>
  <p:sldIdLst>
    <p:sldId id="332" r:id="rId2"/>
    <p:sldId id="347" r:id="rId3"/>
    <p:sldId id="341" r:id="rId4"/>
    <p:sldId id="348" r:id="rId5"/>
    <p:sldId id="349" r:id="rId6"/>
    <p:sldId id="350" r:id="rId7"/>
    <p:sldId id="384" r:id="rId8"/>
    <p:sldId id="385" r:id="rId9"/>
    <p:sldId id="353" r:id="rId10"/>
    <p:sldId id="354" r:id="rId11"/>
    <p:sldId id="355" r:id="rId12"/>
    <p:sldId id="356" r:id="rId13"/>
    <p:sldId id="357" r:id="rId14"/>
    <p:sldId id="360" r:id="rId15"/>
    <p:sldId id="361" r:id="rId16"/>
    <p:sldId id="372" r:id="rId17"/>
    <p:sldId id="373" r:id="rId18"/>
    <p:sldId id="358" r:id="rId19"/>
    <p:sldId id="359" r:id="rId20"/>
    <p:sldId id="365" r:id="rId21"/>
    <p:sldId id="351" r:id="rId22"/>
    <p:sldId id="352" r:id="rId23"/>
    <p:sldId id="374" r:id="rId24"/>
    <p:sldId id="379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382" r:id="rId36"/>
    <p:sldId id="383" r:id="rId37"/>
    <p:sldId id="362" r:id="rId38"/>
    <p:sldId id="363" r:id="rId39"/>
    <p:sldId id="364" r:id="rId40"/>
    <p:sldId id="366" r:id="rId41"/>
    <p:sldId id="367" r:id="rId42"/>
    <p:sldId id="368" r:id="rId43"/>
    <p:sldId id="369" r:id="rId44"/>
    <p:sldId id="370" r:id="rId45"/>
    <p:sldId id="371" r:id="rId46"/>
    <p:sldId id="380" r:id="rId47"/>
    <p:sldId id="375" r:id="rId48"/>
    <p:sldId id="376" r:id="rId49"/>
    <p:sldId id="377" r:id="rId50"/>
    <p:sldId id="378" r:id="rId51"/>
    <p:sldId id="381" r:id="rId52"/>
    <p:sldId id="386" r:id="rId53"/>
    <p:sldId id="387" r:id="rId54"/>
    <p:sldId id="388" r:id="rId55"/>
    <p:sldId id="389" r:id="rId56"/>
    <p:sldId id="390" r:id="rId57"/>
    <p:sldId id="342" r:id="rId58"/>
    <p:sldId id="331" r:id="rId59"/>
    <p:sldId id="344" r:id="rId60"/>
    <p:sldId id="343" r:id="rId61"/>
    <p:sldId id="345" r:id="rId62"/>
    <p:sldId id="334" r:id="rId63"/>
    <p:sldId id="346" r:id="rId64"/>
    <p:sldId id="401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412" r:id="rId75"/>
    <p:sldId id="413" r:id="rId76"/>
    <p:sldId id="414" r:id="rId77"/>
    <p:sldId id="415" r:id="rId78"/>
    <p:sldId id="416" r:id="rId79"/>
    <p:sldId id="417" r:id="rId80"/>
    <p:sldId id="418" r:id="rId81"/>
    <p:sldId id="419" r:id="rId82"/>
    <p:sldId id="420" r:id="rId83"/>
    <p:sldId id="421" r:id="rId84"/>
    <p:sldId id="422" r:id="rId85"/>
    <p:sldId id="423" r:id="rId86"/>
    <p:sldId id="424" r:id="rId87"/>
    <p:sldId id="425" r:id="rId88"/>
    <p:sldId id="426" r:id="rId89"/>
    <p:sldId id="427" r:id="rId90"/>
    <p:sldId id="428" r:id="rId91"/>
    <p:sldId id="429" r:id="rId92"/>
    <p:sldId id="430" r:id="rId93"/>
    <p:sldId id="431" r:id="rId94"/>
    <p:sldId id="432" r:id="rId95"/>
    <p:sldId id="433" r:id="rId96"/>
    <p:sldId id="434" r:id="rId97"/>
    <p:sldId id="435" r:id="rId98"/>
    <p:sldId id="436" r:id="rId99"/>
    <p:sldId id="437" r:id="rId100"/>
    <p:sldId id="438" r:id="rId101"/>
    <p:sldId id="439" r:id="rId102"/>
    <p:sldId id="440" r:id="rId103"/>
    <p:sldId id="441" r:id="rId104"/>
    <p:sldId id="442" r:id="rId105"/>
    <p:sldId id="443" r:id="rId106"/>
    <p:sldId id="444" r:id="rId107"/>
    <p:sldId id="445" r:id="rId108"/>
    <p:sldId id="446" r:id="rId109"/>
    <p:sldId id="447" r:id="rId110"/>
    <p:sldId id="448" r:id="rId111"/>
    <p:sldId id="449" r:id="rId112"/>
    <p:sldId id="450" r:id="rId113"/>
    <p:sldId id="451" r:id="rId114"/>
    <p:sldId id="452" r:id="rId115"/>
    <p:sldId id="453" r:id="rId116"/>
    <p:sldId id="454" r:id="rId117"/>
    <p:sldId id="455" r:id="rId118"/>
    <p:sldId id="456" r:id="rId119"/>
    <p:sldId id="457" r:id="rId120"/>
    <p:sldId id="458" r:id="rId121"/>
    <p:sldId id="459" r:id="rId122"/>
    <p:sldId id="460" r:id="rId123"/>
    <p:sldId id="461" r:id="rId124"/>
    <p:sldId id="462" r:id="rId125"/>
    <p:sldId id="585" r:id="rId126"/>
    <p:sldId id="586" r:id="rId127"/>
    <p:sldId id="587" r:id="rId128"/>
    <p:sldId id="588" r:id="rId129"/>
    <p:sldId id="589" r:id="rId130"/>
    <p:sldId id="590" r:id="rId131"/>
    <p:sldId id="591" r:id="rId132"/>
    <p:sldId id="592" r:id="rId133"/>
    <p:sldId id="593" r:id="rId134"/>
    <p:sldId id="594" r:id="rId135"/>
    <p:sldId id="595" r:id="rId136"/>
    <p:sldId id="596" r:id="rId137"/>
    <p:sldId id="597" r:id="rId138"/>
    <p:sldId id="598" r:id="rId139"/>
    <p:sldId id="599" r:id="rId140"/>
    <p:sldId id="600" r:id="rId141"/>
    <p:sldId id="601" r:id="rId142"/>
    <p:sldId id="602" r:id="rId143"/>
    <p:sldId id="603" r:id="rId144"/>
    <p:sldId id="604" r:id="rId145"/>
    <p:sldId id="605" r:id="rId146"/>
    <p:sldId id="606" r:id="rId147"/>
    <p:sldId id="607" r:id="rId148"/>
    <p:sldId id="608" r:id="rId149"/>
    <p:sldId id="609" r:id="rId150"/>
    <p:sldId id="610" r:id="rId151"/>
    <p:sldId id="611" r:id="rId152"/>
    <p:sldId id="612" r:id="rId153"/>
    <p:sldId id="613" r:id="rId154"/>
    <p:sldId id="614" r:id="rId155"/>
    <p:sldId id="615" r:id="rId156"/>
    <p:sldId id="616" r:id="rId157"/>
    <p:sldId id="617" r:id="rId158"/>
    <p:sldId id="618" r:id="rId159"/>
    <p:sldId id="619" r:id="rId160"/>
    <p:sldId id="620" r:id="rId161"/>
    <p:sldId id="621" r:id="rId162"/>
    <p:sldId id="622" r:id="rId163"/>
    <p:sldId id="623" r:id="rId164"/>
    <p:sldId id="624" r:id="rId165"/>
    <p:sldId id="625" r:id="rId166"/>
    <p:sldId id="626" r:id="rId167"/>
    <p:sldId id="627" r:id="rId168"/>
    <p:sldId id="628" r:id="rId169"/>
    <p:sldId id="629" r:id="rId170"/>
    <p:sldId id="630" r:id="rId171"/>
    <p:sldId id="631" r:id="rId172"/>
    <p:sldId id="632" r:id="rId173"/>
    <p:sldId id="633" r:id="rId174"/>
    <p:sldId id="634" r:id="rId175"/>
    <p:sldId id="635" r:id="rId176"/>
    <p:sldId id="636" r:id="rId177"/>
    <p:sldId id="637" r:id="rId178"/>
    <p:sldId id="638" r:id="rId179"/>
    <p:sldId id="639" r:id="rId180"/>
    <p:sldId id="640" r:id="rId181"/>
    <p:sldId id="641" r:id="rId182"/>
    <p:sldId id="642" r:id="rId183"/>
    <p:sldId id="643" r:id="rId184"/>
    <p:sldId id="644" r:id="rId185"/>
    <p:sldId id="645" r:id="rId186"/>
    <p:sldId id="524" r:id="rId187"/>
    <p:sldId id="525" r:id="rId188"/>
    <p:sldId id="526" r:id="rId189"/>
    <p:sldId id="527" r:id="rId190"/>
    <p:sldId id="528" r:id="rId191"/>
    <p:sldId id="529" r:id="rId192"/>
    <p:sldId id="530" r:id="rId193"/>
    <p:sldId id="531" r:id="rId194"/>
    <p:sldId id="532" r:id="rId195"/>
    <p:sldId id="533" r:id="rId196"/>
    <p:sldId id="534" r:id="rId197"/>
    <p:sldId id="535" r:id="rId198"/>
    <p:sldId id="536" r:id="rId199"/>
    <p:sldId id="537" r:id="rId200"/>
    <p:sldId id="538" r:id="rId201"/>
    <p:sldId id="539" r:id="rId202"/>
    <p:sldId id="540" r:id="rId203"/>
    <p:sldId id="541" r:id="rId204"/>
    <p:sldId id="542" r:id="rId205"/>
    <p:sldId id="543" r:id="rId206"/>
    <p:sldId id="544" r:id="rId207"/>
    <p:sldId id="545" r:id="rId208"/>
    <p:sldId id="546" r:id="rId209"/>
    <p:sldId id="547" r:id="rId210"/>
    <p:sldId id="548" r:id="rId211"/>
    <p:sldId id="549" r:id="rId212"/>
    <p:sldId id="550" r:id="rId213"/>
    <p:sldId id="551" r:id="rId214"/>
    <p:sldId id="552" r:id="rId215"/>
    <p:sldId id="553" r:id="rId216"/>
    <p:sldId id="554" r:id="rId217"/>
    <p:sldId id="555" r:id="rId218"/>
    <p:sldId id="556" r:id="rId219"/>
    <p:sldId id="557" r:id="rId220"/>
    <p:sldId id="558" r:id="rId221"/>
    <p:sldId id="559" r:id="rId222"/>
    <p:sldId id="560" r:id="rId223"/>
    <p:sldId id="561" r:id="rId224"/>
    <p:sldId id="562" r:id="rId225"/>
    <p:sldId id="563" r:id="rId226"/>
    <p:sldId id="564" r:id="rId227"/>
    <p:sldId id="565" r:id="rId228"/>
    <p:sldId id="566" r:id="rId229"/>
    <p:sldId id="567" r:id="rId230"/>
    <p:sldId id="568" r:id="rId231"/>
    <p:sldId id="569" r:id="rId232"/>
    <p:sldId id="570" r:id="rId233"/>
    <p:sldId id="571" r:id="rId234"/>
    <p:sldId id="572" r:id="rId235"/>
    <p:sldId id="573" r:id="rId236"/>
    <p:sldId id="574" r:id="rId237"/>
    <p:sldId id="575" r:id="rId238"/>
    <p:sldId id="576" r:id="rId239"/>
    <p:sldId id="577" r:id="rId240"/>
    <p:sldId id="578" r:id="rId241"/>
    <p:sldId id="579" r:id="rId242"/>
    <p:sldId id="580" r:id="rId243"/>
    <p:sldId id="581" r:id="rId244"/>
    <p:sldId id="582" r:id="rId245"/>
    <p:sldId id="583" r:id="rId246"/>
    <p:sldId id="584" r:id="rId247"/>
    <p:sldId id="463" r:id="rId248"/>
    <p:sldId id="464" r:id="rId249"/>
    <p:sldId id="465" r:id="rId250"/>
    <p:sldId id="466" r:id="rId251"/>
    <p:sldId id="467" r:id="rId252"/>
    <p:sldId id="468" r:id="rId253"/>
    <p:sldId id="469" r:id="rId254"/>
    <p:sldId id="470" r:id="rId255"/>
    <p:sldId id="471" r:id="rId256"/>
    <p:sldId id="472" r:id="rId257"/>
    <p:sldId id="473" r:id="rId258"/>
    <p:sldId id="474" r:id="rId259"/>
    <p:sldId id="475" r:id="rId260"/>
    <p:sldId id="476" r:id="rId261"/>
    <p:sldId id="477" r:id="rId262"/>
    <p:sldId id="478" r:id="rId263"/>
    <p:sldId id="479" r:id="rId264"/>
    <p:sldId id="480" r:id="rId265"/>
    <p:sldId id="481" r:id="rId266"/>
    <p:sldId id="482" r:id="rId267"/>
    <p:sldId id="483" r:id="rId268"/>
    <p:sldId id="484" r:id="rId269"/>
    <p:sldId id="485" r:id="rId270"/>
    <p:sldId id="486" r:id="rId271"/>
    <p:sldId id="487" r:id="rId272"/>
    <p:sldId id="488" r:id="rId273"/>
    <p:sldId id="489" r:id="rId274"/>
    <p:sldId id="490" r:id="rId275"/>
    <p:sldId id="491" r:id="rId276"/>
    <p:sldId id="492" r:id="rId277"/>
    <p:sldId id="493" r:id="rId278"/>
    <p:sldId id="494" r:id="rId279"/>
    <p:sldId id="495" r:id="rId280"/>
    <p:sldId id="496" r:id="rId281"/>
    <p:sldId id="497" r:id="rId282"/>
    <p:sldId id="498" r:id="rId283"/>
    <p:sldId id="499" r:id="rId284"/>
    <p:sldId id="500" r:id="rId285"/>
    <p:sldId id="501" r:id="rId286"/>
    <p:sldId id="502" r:id="rId287"/>
    <p:sldId id="503" r:id="rId288"/>
    <p:sldId id="504" r:id="rId289"/>
    <p:sldId id="505" r:id="rId290"/>
    <p:sldId id="506" r:id="rId291"/>
    <p:sldId id="507" r:id="rId292"/>
    <p:sldId id="508" r:id="rId293"/>
    <p:sldId id="509" r:id="rId294"/>
    <p:sldId id="510" r:id="rId295"/>
    <p:sldId id="511" r:id="rId296"/>
    <p:sldId id="512" r:id="rId297"/>
    <p:sldId id="513" r:id="rId298"/>
    <p:sldId id="514" r:id="rId299"/>
    <p:sldId id="515" r:id="rId300"/>
    <p:sldId id="516" r:id="rId301"/>
    <p:sldId id="517" r:id="rId302"/>
    <p:sldId id="518" r:id="rId303"/>
    <p:sldId id="519" r:id="rId304"/>
    <p:sldId id="520" r:id="rId305"/>
    <p:sldId id="521" r:id="rId306"/>
    <p:sldId id="522" r:id="rId307"/>
    <p:sldId id="523" r:id="rId308"/>
  </p:sldIdLst>
  <p:sldSz cx="12192000" cy="6858000"/>
  <p:notesSz cx="6858000" cy="9144000"/>
  <p:custDataLst>
    <p:tags r:id="rId3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活力黄" id="{DFD1922C-1B2D-45E4-9325-16A378FAEE46}">
          <p14:sldIdLst>
            <p14:sldId id="332"/>
            <p14:sldId id="347"/>
            <p14:sldId id="341"/>
            <p14:sldId id="348"/>
            <p14:sldId id="349"/>
            <p14:sldId id="350"/>
            <p14:sldId id="384"/>
            <p14:sldId id="385"/>
            <p14:sldId id="353"/>
            <p14:sldId id="354"/>
            <p14:sldId id="355"/>
            <p14:sldId id="356"/>
            <p14:sldId id="357"/>
            <p14:sldId id="360"/>
            <p14:sldId id="361"/>
            <p14:sldId id="372"/>
            <p14:sldId id="373"/>
            <p14:sldId id="358"/>
            <p14:sldId id="359"/>
            <p14:sldId id="365"/>
            <p14:sldId id="351"/>
            <p14:sldId id="352"/>
            <p14:sldId id="374"/>
            <p14:sldId id="379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382"/>
            <p14:sldId id="383"/>
            <p14:sldId id="362"/>
            <p14:sldId id="363"/>
            <p14:sldId id="364"/>
            <p14:sldId id="366"/>
            <p14:sldId id="367"/>
            <p14:sldId id="368"/>
            <p14:sldId id="369"/>
            <p14:sldId id="370"/>
            <p14:sldId id="371"/>
            <p14:sldId id="380"/>
            <p14:sldId id="375"/>
            <p14:sldId id="376"/>
            <p14:sldId id="377"/>
            <p14:sldId id="378"/>
            <p14:sldId id="381"/>
            <p14:sldId id="386"/>
            <p14:sldId id="387"/>
            <p14:sldId id="388"/>
            <p14:sldId id="389"/>
            <p14:sldId id="390"/>
            <p14:sldId id="342"/>
            <p14:sldId id="331"/>
            <p14:sldId id="344"/>
            <p14:sldId id="343"/>
            <p14:sldId id="345"/>
            <p14:sldId id="334"/>
            <p14:sldId id="346"/>
          </p14:sldIdLst>
        </p14:section>
        <p14:section name="商务蓝" id="{A7744A2F-CC9A-4479-8F1A-598DD6CA1956}">
          <p14:sldIdLst>
            <p14:sldId id="401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</p14:sldIdLst>
        </p14:section>
        <p14:section name="魅力蓝" id="{B20AB5FB-3108-4D7B-AA80-FAC0F403E56D}">
          <p14:sldIdLst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</p14:sldIdLst>
        </p14:section>
        <p14:section name="时尚青" id="{2E523415-9634-42D3-9D1F-6043FADC5469}">
          <p14:sldIdLst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</p14:sldIdLst>
        </p14:section>
        <p14:section name="无色系" id="{BBB40E2A-240E-4619-990D-3C6FE0A0F57E}">
          <p14:sldIdLst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47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2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D3C"/>
    <a:srgbClr val="16C6CC"/>
    <a:srgbClr val="FFD85C"/>
    <a:srgbClr val="FFBA32"/>
    <a:srgbClr val="FFFFFF"/>
    <a:srgbClr val="E45327"/>
    <a:srgbClr val="FF6600"/>
    <a:srgbClr val="7D7D7D"/>
    <a:srgbClr val="6D6D6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3443" autoAdjust="0"/>
  </p:normalViewPr>
  <p:slideViewPr>
    <p:cSldViewPr showGuides="1">
      <p:cViewPr varScale="1">
        <p:scale>
          <a:sx n="90" d="100"/>
          <a:sy n="90" d="100"/>
        </p:scale>
        <p:origin x="1134" y="78"/>
      </p:cViewPr>
      <p:guideLst>
        <p:guide orient="horz" pos="164"/>
        <p:guide orient="horz" pos="618"/>
        <p:guide orient="horz" pos="754"/>
        <p:guide orient="horz" pos="3974"/>
        <p:guide orient="horz" pos="4065"/>
        <p:guide orient="horz" pos="4247"/>
        <p:guide orient="horz" pos="3748"/>
        <p:guide pos="7333"/>
        <p:guide pos="347"/>
        <p:guide pos="3840"/>
        <p:guide pos="3749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4" d="100"/>
        <a:sy n="44" d="100"/>
      </p:scale>
      <p:origin x="0" y="-18006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tableStyles" Target="tableStyles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handoutMaster" Target="handoutMasters/handoutMaster1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tags" Target="tags/tag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presProps" Target="presProps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theme" Target="theme/theme1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342777104"/>
        <c:axId val="1342770944"/>
      </c:barChart>
      <c:catAx>
        <c:axId val="134277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342770944"/>
        <c:crosses val="autoZero"/>
        <c:auto val="1"/>
        <c:lblAlgn val="ctr"/>
        <c:lblOffset val="100"/>
        <c:noMultiLvlLbl val="0"/>
      </c:catAx>
      <c:valAx>
        <c:axId val="134277094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134277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327175440"/>
        <c:axId val="1327174880"/>
      </c:barChart>
      <c:catAx>
        <c:axId val="132717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327174880"/>
        <c:crosses val="autoZero"/>
        <c:auto val="1"/>
        <c:lblAlgn val="ctr"/>
        <c:lblOffset val="100"/>
        <c:noMultiLvlLbl val="0"/>
      </c:catAx>
      <c:valAx>
        <c:axId val="1327174880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132717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080561904"/>
        <c:axId val="1050262944"/>
      </c:barChart>
      <c:catAx>
        <c:axId val="108056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050262944"/>
        <c:crosses val="autoZero"/>
        <c:auto val="1"/>
        <c:lblAlgn val="ctr"/>
        <c:lblOffset val="100"/>
        <c:noMultiLvlLbl val="0"/>
      </c:catAx>
      <c:valAx>
        <c:axId val="105026294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108056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603286656"/>
        <c:axId val="603287216"/>
      </c:barChart>
      <c:catAx>
        <c:axId val="6032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603287216"/>
        <c:crosses val="autoZero"/>
        <c:auto val="1"/>
        <c:lblAlgn val="ctr"/>
        <c:lblOffset val="100"/>
        <c:noMultiLvlLbl val="0"/>
      </c:catAx>
      <c:valAx>
        <c:axId val="60328721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6032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814569168"/>
        <c:axId val="814569728"/>
      </c:barChart>
      <c:catAx>
        <c:axId val="81456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814569728"/>
        <c:crosses val="autoZero"/>
        <c:auto val="1"/>
        <c:lblAlgn val="ctr"/>
        <c:lblOffset val="100"/>
        <c:noMultiLvlLbl val="0"/>
      </c:catAx>
      <c:valAx>
        <c:axId val="81456972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81456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404813" y="971550"/>
            <a:ext cx="7670801" cy="4316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96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125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1414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126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2402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130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0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178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64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181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72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184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79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186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24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187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07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239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2173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245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09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3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737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247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973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248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15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258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838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294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89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300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09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306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910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55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753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61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24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63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78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64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012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65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16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117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03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123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24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直角三角形 8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54565" y="1578794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554565" y="2399910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</a:p>
        </p:txBody>
      </p:sp>
      <p:sp>
        <p:nvSpPr>
          <p:cNvPr id="18" name="图文框 17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7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7051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27051" y="1844825"/>
            <a:ext cx="5469467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</a:p>
          <a:p>
            <a:pPr lvl="2"/>
            <a:r>
              <a:rPr lang="en-US" altLang="zh-CN" dirty="0" smtClean="0"/>
              <a:t>Add text here</a:t>
            </a:r>
          </a:p>
          <a:p>
            <a:pPr lvl="3"/>
            <a:r>
              <a:rPr lang="en-US" altLang="zh-CN" dirty="0" smtClean="0"/>
              <a:t>Add text here</a:t>
            </a:r>
          </a:p>
          <a:p>
            <a:pPr lvl="4"/>
            <a:r>
              <a:rPr lang="en-US" altLang="zh-CN" dirty="0" smtClean="0"/>
              <a:t>Add text here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250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7" y="1844825"/>
            <a:ext cx="5471584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</a:p>
          <a:p>
            <a:pPr lvl="2"/>
            <a:r>
              <a:rPr lang="en-US" altLang="zh-CN" dirty="0" smtClean="0"/>
              <a:t>Add text here</a:t>
            </a:r>
          </a:p>
          <a:p>
            <a:pPr lvl="3"/>
            <a:r>
              <a:rPr lang="en-US" altLang="zh-CN" dirty="0" smtClean="0"/>
              <a:t>Add text here</a:t>
            </a:r>
          </a:p>
          <a:p>
            <a:pPr lvl="4"/>
            <a:r>
              <a:rPr lang="en-US" altLang="zh-CN" dirty="0" smtClean="0"/>
              <a:t>Add text here</a:t>
            </a:r>
          </a:p>
          <a:p>
            <a:pPr lvl="0"/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31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1" y="273051"/>
            <a:ext cx="11137900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27382" y="1125538"/>
            <a:ext cx="6898217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</a:p>
          <a:p>
            <a:pPr lvl="2"/>
            <a:r>
              <a:rPr lang="en-US" altLang="zh-CN" dirty="0" smtClean="0"/>
              <a:t>Add text here</a:t>
            </a:r>
          </a:p>
          <a:p>
            <a:pPr lvl="3"/>
            <a:r>
              <a:rPr lang="en-US" altLang="zh-CN" dirty="0" smtClean="0"/>
              <a:t>Add text here</a:t>
            </a:r>
          </a:p>
          <a:p>
            <a:pPr lvl="4"/>
            <a:r>
              <a:rPr lang="en-US" altLang="zh-CN" dirty="0" smtClean="0"/>
              <a:t>Add text here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536161" y="1125538"/>
            <a:ext cx="4093633" cy="5183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62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27050" y="1125538"/>
            <a:ext cx="11137900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Add title here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91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1" y="1125538"/>
            <a:ext cx="12191999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Add title here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6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9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T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</a:p>
          <a:p>
            <a:pPr lvl="2"/>
            <a:r>
              <a:rPr lang="en-US" altLang="zh-CN" dirty="0" smtClean="0"/>
              <a:t>Add text here</a:t>
            </a:r>
          </a:p>
          <a:p>
            <a:pPr lvl="3"/>
            <a:r>
              <a:rPr lang="en-US" altLang="zh-CN" dirty="0" smtClean="0"/>
              <a:t>Add text here</a:t>
            </a:r>
          </a:p>
          <a:p>
            <a:pPr lvl="4"/>
            <a:r>
              <a:rPr lang="en-US" altLang="zh-CN" dirty="0" smtClean="0"/>
              <a:t>Add text here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SING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直角三角形 8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55185" y="1578794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555185" y="2399910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 smtClean="0"/>
              <a:t>Add date</a:t>
            </a:r>
            <a:endParaRPr lang="zh-CN" altLang="en-US" dirty="0" smtClean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8" name="直角三角形 7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13" name="图文框 12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63485" y="1557338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Add main title line-1 here </a:t>
            </a:r>
            <a:br>
              <a:rPr lang="en-US" altLang="zh-CN" dirty="0" smtClean="0"/>
            </a:br>
            <a:r>
              <a:rPr lang="en-US" altLang="zh-CN" dirty="0" smtClean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563153" y="2637458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DOUB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直角三角形 9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76061" y="1557338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Add main title line-1 here </a:t>
            </a:r>
            <a:br>
              <a:rPr lang="en-US" altLang="zh-CN" dirty="0" smtClean="0"/>
            </a:br>
            <a:r>
              <a:rPr lang="en-US" altLang="zh-CN" dirty="0" smtClean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575729" y="2637458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 smtClean="0"/>
              <a:t>Add date</a:t>
            </a:r>
            <a:endParaRPr lang="zh-CN" altLang="en-US" dirty="0" smtClean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-4531" y="3423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2" name="直角三角形 11"/>
          <p:cNvSpPr/>
          <p:nvPr userDrawn="1"/>
        </p:nvSpPr>
        <p:spPr bwMode="auto">
          <a:xfrm rot="10800000" flipV="1">
            <a:off x="6087" y="-18859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10" name="直角三角形 9"/>
          <p:cNvSpPr/>
          <p:nvPr userDrawn="1"/>
        </p:nvSpPr>
        <p:spPr bwMode="auto">
          <a:xfrm rot="10800000">
            <a:off x="-2547" y="0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72187" y="2187154"/>
            <a:ext cx="5568951" cy="750292"/>
          </a:xfrm>
        </p:spPr>
        <p:txBody>
          <a:bodyPr anchor="t">
            <a:normAutofit/>
          </a:bodyPr>
          <a:lstStyle>
            <a:lvl1pPr algn="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Add chapter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72187" y="1557710"/>
            <a:ext cx="5568951" cy="58764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Add chapter number here</a:t>
            </a:r>
            <a:endParaRPr lang="zh-CN" altLang="en-US" dirty="0" smtClean="0"/>
          </a:p>
        </p:txBody>
      </p:sp>
      <p:sp>
        <p:nvSpPr>
          <p:cNvPr id="16" name="图文框 15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8" name="直角三角形 7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12" name="图文框 11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53821" y="1557338"/>
            <a:ext cx="5064125" cy="7920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The end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948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270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</a:p>
          <a:p>
            <a:pPr lvl="2"/>
            <a:r>
              <a:rPr lang="en-US" altLang="zh-CN" dirty="0" smtClean="0"/>
              <a:t>Add text here</a:t>
            </a:r>
          </a:p>
          <a:p>
            <a:pPr lvl="3"/>
            <a:r>
              <a:rPr lang="en-US" altLang="zh-CN" dirty="0" smtClean="0"/>
              <a:t>Add text here</a:t>
            </a:r>
          </a:p>
          <a:p>
            <a:pPr lvl="4"/>
            <a:r>
              <a:rPr lang="en-US" altLang="zh-CN" dirty="0" smtClean="0"/>
              <a:t>Add text here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12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</a:p>
          <a:p>
            <a:pPr lvl="2"/>
            <a:r>
              <a:rPr lang="en-US" altLang="zh-CN" dirty="0" smtClean="0"/>
              <a:t>Add text here</a:t>
            </a:r>
          </a:p>
          <a:p>
            <a:pPr lvl="3"/>
            <a:r>
              <a:rPr lang="en-US" altLang="zh-CN" dirty="0" smtClean="0"/>
              <a:t>Add text here</a:t>
            </a:r>
          </a:p>
          <a:p>
            <a:pPr lvl="4"/>
            <a:r>
              <a:rPr lang="en-US" altLang="zh-CN" dirty="0" smtClean="0"/>
              <a:t>Add text here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08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13" name="图文框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77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7052" y="1196752"/>
            <a:ext cx="11137899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</a:p>
          <a:p>
            <a:pPr lvl="2"/>
            <a:r>
              <a:rPr lang="en-US" altLang="zh-CN" dirty="0" smtClean="0"/>
              <a:t>Add text here</a:t>
            </a:r>
          </a:p>
          <a:p>
            <a:pPr lvl="3"/>
            <a:r>
              <a:rPr lang="en-US" altLang="zh-CN" dirty="0" smtClean="0"/>
              <a:t>Add text here</a:t>
            </a:r>
          </a:p>
          <a:p>
            <a:pPr lvl="4"/>
            <a:r>
              <a:rPr lang="en-US" altLang="zh-CN" dirty="0" smtClean="0"/>
              <a:t>Add text here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2" r:id="rId3"/>
    <p:sldLayoutId id="2147483649" r:id="rId4"/>
    <p:sldLayoutId id="2147483673" r:id="rId5"/>
    <p:sldLayoutId id="2147483670" r:id="rId6"/>
    <p:sldLayoutId id="2147483661" r:id="rId7"/>
    <p:sldLayoutId id="2147483674" r:id="rId8"/>
    <p:sldLayoutId id="2147483663" r:id="rId9"/>
    <p:sldLayoutId id="2147483664" r:id="rId10"/>
    <p:sldLayoutId id="2147483667" r:id="rId11"/>
    <p:sldLayoutId id="2147483668" r:id="rId12"/>
    <p:sldLayoutId id="2147483671" r:id="rId13"/>
    <p:sldLayoutId id="214748366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800" b="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8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sz="18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4158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8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9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0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4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5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8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9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0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3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4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5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8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9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0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1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3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4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5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8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9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0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3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4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5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8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9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0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3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4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5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8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9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0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1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3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4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5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8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9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0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1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3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4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5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8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9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0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1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2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3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here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46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1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0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48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16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5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78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37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4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5638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11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39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30199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19095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3410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677176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2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6237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34704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1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118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461296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</a:t>
            </a: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</a:t>
            </a:r>
            <a:r>
              <a:rPr lang="en-US" altLang="zh-CN" dirty="0" smtClean="0">
                <a:cs typeface="+mn-ea"/>
                <a:sym typeface="+mn-lt"/>
              </a:rPr>
              <a:t>Fill </a:t>
            </a:r>
            <a:r>
              <a:rPr lang="en-US" altLang="zh-CN" dirty="0">
                <a:cs typeface="+mn-ea"/>
                <a:sym typeface="+mn-lt"/>
              </a:rPr>
              <a:t>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6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70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2015-8-18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2015-8-18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Add chapter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</a:rPr>
              <a:t>Add chapter number </a:t>
            </a:r>
            <a:r>
              <a:rPr lang="en-US" altLang="zh-CN" dirty="0" smtClean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  <a:pPr/>
              <a:t>123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18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126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9072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66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128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129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9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68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6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3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5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54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17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5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56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57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5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4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0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0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3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04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6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92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9602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7639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148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1140825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149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86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2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150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65046128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151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01250444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152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1627995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153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33625756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154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62885312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155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69459125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156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36859811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157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100718381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2060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620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1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5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4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90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00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69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78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6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1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3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255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8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655232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02364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58707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994336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34703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7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15980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04470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9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179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912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3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180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</a:t>
            </a: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</a:t>
            </a:r>
            <a:r>
              <a:rPr lang="en-US" altLang="zh-CN" dirty="0" smtClean="0">
                <a:cs typeface="+mn-ea"/>
                <a:sym typeface="+mn-lt"/>
              </a:rPr>
              <a:t>Fill </a:t>
            </a:r>
            <a:r>
              <a:rPr lang="en-US" altLang="zh-CN" dirty="0">
                <a:cs typeface="+mn-ea"/>
                <a:sym typeface="+mn-lt"/>
              </a:rPr>
              <a:t>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60623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2015-8-18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2015-8-18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Add chapter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</a:rPr>
              <a:t>Add chapter number </a:t>
            </a:r>
            <a:r>
              <a:rPr lang="en-US" altLang="zh-CN" dirty="0" smtClean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  <a:pPr/>
              <a:t>184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8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here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16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187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34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2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189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5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190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5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1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1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72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2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96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7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9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模板构成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</a:t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67408" y="1196975"/>
            <a:ext cx="2304777" cy="4271298"/>
            <a:chOff x="1055440" y="1678652"/>
            <a:chExt cx="2304777" cy="4271298"/>
          </a:xfrm>
        </p:grpSpPr>
        <p:sp>
          <p:nvSpPr>
            <p:cNvPr id="6" name="矩形 5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/>
                <a:t>版式设计</a:t>
              </a:r>
              <a:endParaRPr lang="en-US" altLang="zh-CN" sz="1600" dirty="0"/>
            </a:p>
          </p:txBody>
        </p:sp>
        <p:sp>
          <p:nvSpPr>
            <p:cNvPr id="7" name="剪去单角的矩形 6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accent1"/>
                  </a:solidFill>
                  <a:latin typeface="+mj-lt"/>
                </a:rPr>
                <a:t>14</a:t>
              </a:r>
              <a:r>
                <a:rPr lang="zh-CN" altLang="en-US" sz="4400" dirty="0" smtClean="0">
                  <a:solidFill>
                    <a:schemeClr val="accent1"/>
                  </a:solidFill>
                  <a:latin typeface="+mj-lt"/>
                </a:rPr>
                <a:t>页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单行标题首页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单行</a:t>
              </a:r>
              <a:r>
                <a:rPr lang="zh-CN" altLang="en-US" sz="1400" dirty="0">
                  <a:solidFill>
                    <a:schemeClr val="tx2"/>
                  </a:solidFill>
                </a:rPr>
                <a:t>标题</a:t>
              </a:r>
              <a:r>
                <a:rPr lang="zh-CN" altLang="en-US" sz="1400" dirty="0" smtClean="0">
                  <a:solidFill>
                    <a:schemeClr val="tx2"/>
                  </a:solidFill>
                </a:rPr>
                <a:t>首页</a:t>
              </a:r>
              <a:r>
                <a:rPr lang="en-US" altLang="zh-CN" sz="1400" dirty="0" smtClean="0">
                  <a:solidFill>
                    <a:schemeClr val="tx2"/>
                  </a:solidFill>
                </a:rPr>
                <a:t>-</a:t>
              </a:r>
              <a:r>
                <a:rPr lang="zh-CN" altLang="en-US" sz="1400" dirty="0" smtClean="0">
                  <a:solidFill>
                    <a:schemeClr val="tx2"/>
                  </a:solidFill>
                </a:rPr>
                <a:t>带日期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双行（长标题）首页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双行（长标题）</a:t>
              </a:r>
              <a:r>
                <a:rPr lang="zh-CN" altLang="en-US" sz="1400" dirty="0" smtClean="0">
                  <a:solidFill>
                    <a:schemeClr val="tx2"/>
                  </a:solidFill>
                </a:rPr>
                <a:t>首页</a:t>
              </a:r>
              <a:r>
                <a:rPr lang="en-US" altLang="zh-CN" sz="1400" dirty="0" smtClean="0">
                  <a:solidFill>
                    <a:schemeClr val="tx2"/>
                  </a:solidFill>
                </a:rPr>
                <a:t>-</a:t>
              </a:r>
              <a:r>
                <a:rPr lang="zh-CN" altLang="en-US" sz="1400" dirty="0" smtClean="0">
                  <a:solidFill>
                    <a:schemeClr val="tx2"/>
                  </a:solidFill>
                </a:rPr>
                <a:t>带日期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章节页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内页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目录页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尾页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其他板式页面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36319" y="1196975"/>
            <a:ext cx="2304777" cy="4271298"/>
            <a:chOff x="1055440" y="1678652"/>
            <a:chExt cx="2304777" cy="4271298"/>
          </a:xfrm>
        </p:grpSpPr>
        <p:sp>
          <p:nvSpPr>
            <p:cNvPr id="12" name="矩形 11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dirty="0" smtClean="0"/>
                <a:t>图示素材</a:t>
              </a:r>
              <a:endParaRPr lang="en-US" altLang="zh-CN" sz="1600" dirty="0"/>
            </a:p>
          </p:txBody>
        </p:sp>
        <p:sp>
          <p:nvSpPr>
            <p:cNvPr id="13" name="剪去单角的矩形 12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accent1"/>
                  </a:solidFill>
                  <a:latin typeface="+mj-lt"/>
                </a:rPr>
                <a:t>50</a:t>
              </a:r>
              <a:r>
                <a:rPr lang="zh-CN" altLang="en-US" sz="4400" dirty="0" smtClean="0">
                  <a:solidFill>
                    <a:schemeClr val="accent1"/>
                  </a:solidFill>
                  <a:latin typeface="+mj-lt"/>
                </a:rPr>
                <a:t>页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阵列图示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流程图示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循环图示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对比图示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400" dirty="0" smtClean="0">
                  <a:solidFill>
                    <a:schemeClr val="tx2"/>
                  </a:solidFill>
                </a:rPr>
                <a:t>SWOT</a:t>
              </a:r>
              <a:r>
                <a:rPr lang="zh-CN" altLang="en-US" sz="1400" dirty="0" smtClean="0">
                  <a:solidFill>
                    <a:schemeClr val="tx2"/>
                  </a:solidFill>
                </a:rPr>
                <a:t>图示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05230" y="1196975"/>
            <a:ext cx="2304777" cy="4271298"/>
            <a:chOff x="1055440" y="1678652"/>
            <a:chExt cx="2304777" cy="4271298"/>
          </a:xfrm>
        </p:grpSpPr>
        <p:sp>
          <p:nvSpPr>
            <p:cNvPr id="17" name="矩形 16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dirty="0" smtClean="0"/>
                <a:t>主题图标</a:t>
              </a:r>
              <a:endParaRPr lang="en-US" altLang="zh-CN" sz="1600" dirty="0"/>
            </a:p>
          </p:txBody>
        </p:sp>
        <p:sp>
          <p:nvSpPr>
            <p:cNvPr id="18" name="剪去单角的矩形 17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accent1"/>
                  </a:solidFill>
                  <a:latin typeface="+mj-lt"/>
                </a:rPr>
                <a:t>96</a:t>
              </a:r>
              <a:r>
                <a:rPr lang="zh-CN" altLang="en-US" sz="4400" dirty="0" smtClean="0">
                  <a:solidFill>
                    <a:schemeClr val="accent1"/>
                  </a:solidFill>
                  <a:latin typeface="+mj-lt"/>
                </a:rPr>
                <a:t>枚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商务图标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金融图标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人物图标</a:t>
              </a: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20336" y="1196975"/>
            <a:ext cx="2304777" cy="4271298"/>
            <a:chOff x="1055440" y="1678652"/>
            <a:chExt cx="2304777" cy="4271298"/>
          </a:xfrm>
        </p:grpSpPr>
        <p:sp>
          <p:nvSpPr>
            <p:cNvPr id="21" name="矩形 20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dirty="0" smtClean="0"/>
                <a:t>配色方案</a:t>
              </a:r>
              <a:endParaRPr lang="en-US" altLang="zh-CN" sz="1600" dirty="0"/>
            </a:p>
          </p:txBody>
        </p:sp>
        <p:sp>
          <p:nvSpPr>
            <p:cNvPr id="22" name="剪去单角的矩形 21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accent1"/>
                  </a:solidFill>
                  <a:latin typeface="+mj-lt"/>
                </a:rPr>
                <a:t>5</a:t>
              </a:r>
              <a:r>
                <a:rPr lang="zh-CN" altLang="en-US" sz="4400" dirty="0" smtClean="0">
                  <a:solidFill>
                    <a:schemeClr val="accent1"/>
                  </a:solidFill>
                  <a:latin typeface="+mj-lt"/>
                </a:rPr>
                <a:t>套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活力橙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商务蓝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魅力蓝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 smtClean="0">
                  <a:solidFill>
                    <a:schemeClr val="tx2"/>
                  </a:solidFill>
                </a:rPr>
                <a:t>时尚</a:t>
              </a:r>
              <a:r>
                <a:rPr lang="zh-CN" altLang="en-US" sz="1400" dirty="0">
                  <a:solidFill>
                    <a:schemeClr val="tx2"/>
                  </a:solidFill>
                </a:rPr>
                <a:t>青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无色系</a:t>
              </a: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乘号 23"/>
          <p:cNvSpPr/>
          <p:nvPr/>
        </p:nvSpPr>
        <p:spPr>
          <a:xfrm>
            <a:off x="8237325" y="1424634"/>
            <a:ext cx="864096" cy="864096"/>
          </a:xfrm>
          <a:prstGeom prst="mathMultiply">
            <a:avLst>
              <a:gd name="adj1" fmla="val 9039"/>
            </a:avLst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125128" y="5388974"/>
            <a:ext cx="11941744" cy="1288605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+mj-lt"/>
              </a:rPr>
              <a:t>共计</a:t>
            </a:r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300</a:t>
            </a:r>
            <a:r>
              <a:rPr lang="zh-CN" altLang="en-US" sz="8000" dirty="0">
                <a:solidFill>
                  <a:schemeClr val="bg1"/>
                </a:solidFill>
                <a:latin typeface="+mj-lt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0485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9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5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0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98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02079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890040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209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736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3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210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143848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211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67286819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212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65073829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213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91338058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214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45388527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51879372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216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40713660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217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66322420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218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91474098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03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7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7095380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35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99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62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7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50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4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80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4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62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22751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27766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184871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36626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322355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8175904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043656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4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51912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15147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03938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240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71371696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241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</a:t>
            </a: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</a:t>
            </a:r>
            <a:r>
              <a:rPr lang="en-US" altLang="zh-CN" dirty="0" smtClean="0">
                <a:cs typeface="+mn-ea"/>
                <a:sym typeface="+mn-lt"/>
              </a:rPr>
              <a:t>Fill </a:t>
            </a:r>
            <a:r>
              <a:rPr lang="en-US" altLang="zh-CN" dirty="0">
                <a:cs typeface="+mn-ea"/>
                <a:sym typeface="+mn-lt"/>
              </a:rPr>
              <a:t>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17203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here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2015-8-18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06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2015-8-18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92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Add chapter title here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Add chapter number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  <a:pPr/>
              <a:t>245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3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>
                <a:cs typeface="+mn-ea"/>
                <a:sym typeface="+mn-lt"/>
              </a:rPr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6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248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000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0745964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250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7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251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8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8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1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7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0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01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69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98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9710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09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0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70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74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1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22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76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9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7468735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178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3368008932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270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00921170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271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317038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272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28946198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273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11450956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274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706760998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66016762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276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1829591985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277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3083924166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278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330471821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279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81878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991070608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22896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001475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55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9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6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3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1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0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6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3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79181033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85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7013948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771519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806787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2490053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766778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845739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4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9646328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594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9388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30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1269176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300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25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301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0011447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302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</a:t>
            </a: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</a:t>
            </a:r>
            <a:r>
              <a:rPr lang="en-US" altLang="zh-CN" dirty="0" smtClean="0">
                <a:cs typeface="+mn-ea"/>
                <a:sym typeface="+mn-lt"/>
              </a:rPr>
              <a:t>Fill </a:t>
            </a:r>
            <a:r>
              <a:rPr lang="en-US" altLang="zh-CN" dirty="0">
                <a:cs typeface="+mn-ea"/>
                <a:sym typeface="+mn-lt"/>
              </a:rPr>
              <a:t>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9315936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2015-8-18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2015-8-18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Add chapter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</a:rPr>
              <a:t>Add chapter number </a:t>
            </a:r>
            <a:r>
              <a:rPr lang="en-US" altLang="zh-CN" dirty="0" smtClean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  <a:pPr/>
              <a:t>306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4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31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174024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32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228037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33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623464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34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531089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149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36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41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88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96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65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0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2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3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41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7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977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836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641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771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2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356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6221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8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050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242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49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56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6880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57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</a:t>
            </a: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</a:t>
            </a:r>
            <a:r>
              <a:rPr lang="en-US" altLang="zh-CN" dirty="0" smtClean="0">
                <a:cs typeface="+mn-ea"/>
                <a:sym typeface="+mn-lt"/>
              </a:rPr>
              <a:t>Fill </a:t>
            </a:r>
            <a:r>
              <a:rPr lang="en-US" altLang="zh-CN" dirty="0">
                <a:cs typeface="+mn-ea"/>
                <a:sym typeface="+mn-lt"/>
              </a:rPr>
              <a:t>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187450"/>
              </p:ext>
            </p:extLst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153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here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2015-8-18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20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3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Add subtitle here</a:t>
            </a:r>
          </a:p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2015-8-18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00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Add chapter title here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Add chapter number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  <a:pPr/>
              <a:t>61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93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>
                <a:cs typeface="+mn-ea"/>
                <a:sym typeface="+mn-lt"/>
              </a:rPr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03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保存</a:t>
            </a:r>
            <a:r>
              <a:rPr lang="zh-CN" altLang="en-US" sz="2000" dirty="0">
                <a:solidFill>
                  <a:schemeClr val="tx1"/>
                </a:solidFill>
              </a:rPr>
              <a:t>主题：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设计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主题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保存当前主题</a:t>
            </a:r>
            <a:r>
              <a:rPr lang="en-US" altLang="zh-CN" sz="2000" dirty="0">
                <a:solidFill>
                  <a:schemeClr val="tx1"/>
                </a:solidFill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</a:rPr>
              <a:t>，命名为</a:t>
            </a:r>
            <a:r>
              <a:rPr lang="zh-CN" altLang="en-US" sz="2000" dirty="0" smtClean="0">
                <a:solidFill>
                  <a:schemeClr val="tx1"/>
                </a:solidFill>
              </a:rPr>
              <a:t>“自定义</a:t>
            </a:r>
            <a:r>
              <a:rPr lang="en-US" altLang="zh-CN" sz="2000" dirty="0" smtClean="0">
                <a:solidFill>
                  <a:schemeClr val="tx1"/>
                </a:solidFill>
              </a:rPr>
              <a:t>PPT</a:t>
            </a:r>
            <a:r>
              <a:rPr lang="zh-CN" altLang="en-US" sz="2000" dirty="0">
                <a:solidFill>
                  <a:schemeClr val="tx1"/>
                </a:solidFill>
              </a:rPr>
              <a:t>模板”；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使用模板：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设计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主题</a:t>
            </a:r>
            <a:r>
              <a:rPr lang="en-US" altLang="zh-CN" sz="2000" dirty="0" smtClean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自定义</a:t>
            </a:r>
            <a:r>
              <a:rPr lang="en-US" altLang="zh-CN" sz="2000" dirty="0">
                <a:solidFill>
                  <a:schemeClr val="tx1"/>
                </a:solidFill>
              </a:rPr>
              <a:t>PPT</a:t>
            </a:r>
            <a:r>
              <a:rPr lang="zh-CN" altLang="en-US" sz="2000" dirty="0">
                <a:solidFill>
                  <a:schemeClr val="tx1"/>
                </a:solidFill>
              </a:rPr>
              <a:t>模板</a:t>
            </a:r>
            <a:r>
              <a:rPr lang="en-US" altLang="zh-CN" sz="2000" dirty="0" smtClean="0">
                <a:solidFill>
                  <a:schemeClr val="tx1"/>
                </a:solidFill>
              </a:rPr>
              <a:t>】</a:t>
            </a:r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</a:rPr>
              <a:t>使用双行标题封面：选中封面幻灯片，点击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版式</a:t>
            </a:r>
            <a:r>
              <a:rPr lang="en-US" altLang="zh-CN" sz="2000" dirty="0">
                <a:solidFill>
                  <a:schemeClr val="tx1"/>
                </a:solidFill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</a:rPr>
              <a:t>，选择“封面幻灯片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双行”版式。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使用右下角带日期封面：选中封面幻灯片，点击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版式</a:t>
            </a:r>
            <a:r>
              <a:rPr lang="en-US" altLang="zh-CN" sz="2000" dirty="0">
                <a:solidFill>
                  <a:schemeClr val="tx1"/>
                </a:solidFill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</a:rPr>
              <a:t>，选择“封面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单行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日期”版式，在“输入日期”占位符中手动修改日期。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使用内页带页码版式：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插入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页眉和页脚</a:t>
            </a:r>
            <a:r>
              <a:rPr lang="en-US" altLang="zh-CN" sz="2000" dirty="0">
                <a:solidFill>
                  <a:schemeClr val="tx1"/>
                </a:solidFill>
              </a:rPr>
              <a:t>】,</a:t>
            </a:r>
            <a:r>
              <a:rPr lang="zh-CN" altLang="en-US" sz="2000" dirty="0">
                <a:solidFill>
                  <a:schemeClr val="tx1"/>
                </a:solidFill>
              </a:rPr>
              <a:t>勾选“幻灯片编号”和“页脚”</a:t>
            </a:r>
            <a:r>
              <a:rPr lang="en-US" altLang="zh-CN" sz="2000" dirty="0">
                <a:solidFill>
                  <a:schemeClr val="tx1"/>
                </a:solidFill>
              </a:rPr>
              <a:t>,</a:t>
            </a:r>
            <a:r>
              <a:rPr lang="zh-CN" altLang="en-US" sz="2000" dirty="0">
                <a:solidFill>
                  <a:schemeClr val="tx1"/>
                </a:solidFill>
              </a:rPr>
              <a:t>并在页脚输入框中输入“</a:t>
            </a:r>
            <a:r>
              <a:rPr lang="en-US" altLang="zh-CN" sz="2000" dirty="0">
                <a:solidFill>
                  <a:schemeClr val="tx1"/>
                </a:solidFill>
              </a:rPr>
              <a:t>/  </a:t>
            </a:r>
            <a:r>
              <a:rPr lang="zh-CN" altLang="en-US" sz="2000" dirty="0">
                <a:solidFill>
                  <a:schemeClr val="tx1"/>
                </a:solidFill>
              </a:rPr>
              <a:t>总幻灯片数量”</a:t>
            </a:r>
          </a:p>
          <a:p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11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65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74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67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2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68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8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1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8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39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1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4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96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89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65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30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7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22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1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5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75265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948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781798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88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3513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89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09300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0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90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6000582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91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6155592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92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415002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93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36237392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94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7604981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95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6171413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96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4898900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98527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35100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8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NPAGE">
  <a:themeElements>
    <a:clrScheme name="自定义 9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CC00"/>
      </a:accent1>
      <a:accent2>
        <a:srgbClr val="FFCC6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PTSHOP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2"/>
            </a:gs>
            <a:gs pos="100000">
              <a:schemeClr val="accent2">
                <a:lumMod val="50000"/>
                <a:alpha val="31000"/>
              </a:schemeClr>
            </a:gs>
          </a:gsLst>
          <a:path path="circle">
            <a:fillToRect r="100000" b="100000"/>
          </a:path>
          <a:tileRect l="-100000" t="-100000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tone Sans" pitchFamily="2" charset="0"/>
            <a:ea typeface="宋体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0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1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2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2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2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2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2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2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2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2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2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2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3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3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4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4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5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5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6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6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7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8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9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0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1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2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3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4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3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4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5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6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6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6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7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8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9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242D3C"/>
    </a:accent1>
    <a:accent2>
      <a:srgbClr val="4D6283"/>
    </a:accent2>
    <a:accent3>
      <a:srgbClr val="597095"/>
    </a:accent3>
    <a:accent4>
      <a:srgbClr val="7489AC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712</TotalTime>
  <Words>18260</Words>
  <Application>Microsoft Office PowerPoint</Application>
  <PresentationFormat>宽屏</PresentationFormat>
  <Paragraphs>3316</Paragraphs>
  <Slides>307</Slides>
  <Notes>25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307</vt:i4>
      </vt:variant>
    </vt:vector>
  </HeadingPairs>
  <TitlesOfParts>
    <vt:vector size="314" baseType="lpstr">
      <vt:lpstr>Stone Sans</vt:lpstr>
      <vt:lpstr>宋体</vt:lpstr>
      <vt:lpstr>微软雅黑</vt:lpstr>
      <vt:lpstr>Arial</vt:lpstr>
      <vt:lpstr>Arial Black</vt:lpstr>
      <vt:lpstr>Wingdings</vt:lpstr>
      <vt:lpstr>INPAGE</vt:lpstr>
      <vt:lpstr>Add main title here</vt:lpstr>
      <vt:lpstr>模板构成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Add main title here</vt:lpstr>
      <vt:lpstr>Add main title line-1 here  Add main title line-2 here</vt:lpstr>
      <vt:lpstr>Add main title line-1 here  Add main title line-2 here</vt:lpstr>
      <vt:lpstr>Add chapter title here</vt:lpstr>
      <vt:lpstr>Thanks</vt:lpstr>
      <vt:lpstr>使用说明</vt:lpstr>
      <vt:lpstr>Add main title here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Add main title here</vt:lpstr>
      <vt:lpstr>Add main title line-1 here  Add main title line-2 here</vt:lpstr>
      <vt:lpstr>Add main title line-1 here  Add main title line-2 here</vt:lpstr>
      <vt:lpstr>Add chapter title here</vt:lpstr>
      <vt:lpstr>Thanks</vt:lpstr>
      <vt:lpstr>Add main title here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Add main title here</vt:lpstr>
      <vt:lpstr>Add main title line-1 here  Add main title line-2 here</vt:lpstr>
      <vt:lpstr>Add main title line-1 here  Add main title line-2 here</vt:lpstr>
      <vt:lpstr>Add chapter title here</vt:lpstr>
      <vt:lpstr>Thanks</vt:lpstr>
      <vt:lpstr>Add main title here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Add main title here</vt:lpstr>
      <vt:lpstr>Add main title line-1 here  Add main title line-2 here</vt:lpstr>
      <vt:lpstr>Add main title line-1 here  Add main title line-2 here</vt:lpstr>
      <vt:lpstr>Add chapter title here</vt:lpstr>
      <vt:lpstr>Thanks</vt:lpstr>
      <vt:lpstr>Add main title here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Add main title here</vt:lpstr>
      <vt:lpstr>Add main title line-1 here  Add main title line-2 here</vt:lpstr>
      <vt:lpstr>Add main title line-1 here  Add main title line-2 here</vt:lpstr>
      <vt:lpstr>Add chapter title here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main title here</dc:title>
  <dc:subject>恒好美佳   </dc:subject>
  <dc:description>恒好美佳   https://sppt.taobao.com/</dc:description>
  <cp:lastModifiedBy>微软用户</cp:lastModifiedBy>
  <cp:revision>1</cp:revision>
  <dcterms:created xsi:type="dcterms:W3CDTF">2015-05-07T17:29:53Z</dcterms:created>
  <dcterms:modified xsi:type="dcterms:W3CDTF">2018-08-31T13:01:38Z</dcterms:modified>
</cp:coreProperties>
</file>